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</p:sldIdLst>
  <p:sldSz cx="3779838" cy="5327650"/>
  <p:notesSz cx="6858000" cy="9144000"/>
  <p:defaultTextStyle>
    <a:defPPr>
      <a:defRPr lang="zh-TW"/>
    </a:defPPr>
    <a:lvl1pPr marL="0" algn="l" defTabSz="437083" rtl="0" eaLnBrk="1" latinLnBrk="0" hangingPunct="1">
      <a:defRPr sz="860" kern="1200">
        <a:solidFill>
          <a:schemeClr val="tx1"/>
        </a:solidFill>
        <a:latin typeface="+mn-lt"/>
        <a:ea typeface="+mn-ea"/>
        <a:cs typeface="+mn-cs"/>
      </a:defRPr>
    </a:lvl1pPr>
    <a:lvl2pPr marL="218542" algn="l" defTabSz="437083" rtl="0" eaLnBrk="1" latinLnBrk="0" hangingPunct="1">
      <a:defRPr sz="860" kern="1200">
        <a:solidFill>
          <a:schemeClr val="tx1"/>
        </a:solidFill>
        <a:latin typeface="+mn-lt"/>
        <a:ea typeface="+mn-ea"/>
        <a:cs typeface="+mn-cs"/>
      </a:defRPr>
    </a:lvl2pPr>
    <a:lvl3pPr marL="437083" algn="l" defTabSz="437083" rtl="0" eaLnBrk="1" latinLnBrk="0" hangingPunct="1">
      <a:defRPr sz="860" kern="1200">
        <a:solidFill>
          <a:schemeClr val="tx1"/>
        </a:solidFill>
        <a:latin typeface="+mn-lt"/>
        <a:ea typeface="+mn-ea"/>
        <a:cs typeface="+mn-cs"/>
      </a:defRPr>
    </a:lvl3pPr>
    <a:lvl4pPr marL="655625" algn="l" defTabSz="437083" rtl="0" eaLnBrk="1" latinLnBrk="0" hangingPunct="1">
      <a:defRPr sz="860" kern="1200">
        <a:solidFill>
          <a:schemeClr val="tx1"/>
        </a:solidFill>
        <a:latin typeface="+mn-lt"/>
        <a:ea typeface="+mn-ea"/>
        <a:cs typeface="+mn-cs"/>
      </a:defRPr>
    </a:lvl4pPr>
    <a:lvl5pPr marL="874166" algn="l" defTabSz="437083" rtl="0" eaLnBrk="1" latinLnBrk="0" hangingPunct="1">
      <a:defRPr sz="860" kern="1200">
        <a:solidFill>
          <a:schemeClr val="tx1"/>
        </a:solidFill>
        <a:latin typeface="+mn-lt"/>
        <a:ea typeface="+mn-ea"/>
        <a:cs typeface="+mn-cs"/>
      </a:defRPr>
    </a:lvl5pPr>
    <a:lvl6pPr marL="1092708" algn="l" defTabSz="437083" rtl="0" eaLnBrk="1" latinLnBrk="0" hangingPunct="1">
      <a:defRPr sz="860" kern="1200">
        <a:solidFill>
          <a:schemeClr val="tx1"/>
        </a:solidFill>
        <a:latin typeface="+mn-lt"/>
        <a:ea typeface="+mn-ea"/>
        <a:cs typeface="+mn-cs"/>
      </a:defRPr>
    </a:lvl6pPr>
    <a:lvl7pPr marL="1311250" algn="l" defTabSz="437083" rtl="0" eaLnBrk="1" latinLnBrk="0" hangingPunct="1">
      <a:defRPr sz="860" kern="1200">
        <a:solidFill>
          <a:schemeClr val="tx1"/>
        </a:solidFill>
        <a:latin typeface="+mn-lt"/>
        <a:ea typeface="+mn-ea"/>
        <a:cs typeface="+mn-cs"/>
      </a:defRPr>
    </a:lvl7pPr>
    <a:lvl8pPr marL="1529791" algn="l" defTabSz="437083" rtl="0" eaLnBrk="1" latinLnBrk="0" hangingPunct="1">
      <a:defRPr sz="860" kern="1200">
        <a:solidFill>
          <a:schemeClr val="tx1"/>
        </a:solidFill>
        <a:latin typeface="+mn-lt"/>
        <a:ea typeface="+mn-ea"/>
        <a:cs typeface="+mn-cs"/>
      </a:defRPr>
    </a:lvl8pPr>
    <a:lvl9pPr marL="1748333" algn="l" defTabSz="437083" rtl="0" eaLnBrk="1" latinLnBrk="0" hangingPunct="1">
      <a:defRPr sz="8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5" autoAdjust="0"/>
    <p:restoredTop sz="95673"/>
  </p:normalViewPr>
  <p:slideViewPr>
    <p:cSldViewPr snapToGrid="0" snapToObjects="1">
      <p:cViewPr varScale="1">
        <p:scale>
          <a:sx n="143" d="100"/>
          <a:sy n="143" d="100"/>
        </p:scale>
        <p:origin x="32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488" y="871910"/>
            <a:ext cx="3212862" cy="1854811"/>
          </a:xfrm>
        </p:spPr>
        <p:txBody>
          <a:bodyPr anchor="b"/>
          <a:lstStyle>
            <a:lvl1pPr algn="ctr">
              <a:defRPr sz="248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80" y="2798250"/>
            <a:ext cx="2834879" cy="1286282"/>
          </a:xfrm>
        </p:spPr>
        <p:txBody>
          <a:bodyPr/>
          <a:lstStyle>
            <a:lvl1pPr marL="0" indent="0" algn="ctr">
              <a:buNone/>
              <a:defRPr sz="992"/>
            </a:lvl1pPr>
            <a:lvl2pPr marL="189006" indent="0" algn="ctr">
              <a:buNone/>
              <a:defRPr sz="827"/>
            </a:lvl2pPr>
            <a:lvl3pPr marL="378013" indent="0" algn="ctr">
              <a:buNone/>
              <a:defRPr sz="744"/>
            </a:lvl3pPr>
            <a:lvl4pPr marL="567019" indent="0" algn="ctr">
              <a:buNone/>
              <a:defRPr sz="661"/>
            </a:lvl4pPr>
            <a:lvl5pPr marL="756026" indent="0" algn="ctr">
              <a:buNone/>
              <a:defRPr sz="661"/>
            </a:lvl5pPr>
            <a:lvl6pPr marL="945032" indent="0" algn="ctr">
              <a:buNone/>
              <a:defRPr sz="661"/>
            </a:lvl6pPr>
            <a:lvl7pPr marL="1134039" indent="0" algn="ctr">
              <a:buNone/>
              <a:defRPr sz="661"/>
            </a:lvl7pPr>
            <a:lvl8pPr marL="1323045" indent="0" algn="ctr">
              <a:buNone/>
              <a:defRPr sz="661"/>
            </a:lvl8pPr>
            <a:lvl9pPr marL="1512052" indent="0" algn="ctr">
              <a:buNone/>
              <a:defRPr sz="661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6689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8950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04947" y="283648"/>
            <a:ext cx="815028" cy="451493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864" y="283648"/>
            <a:ext cx="2397835" cy="451493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4830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8748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96" y="1328214"/>
            <a:ext cx="3260110" cy="2216154"/>
          </a:xfrm>
        </p:spPr>
        <p:txBody>
          <a:bodyPr anchor="b"/>
          <a:lstStyle>
            <a:lvl1pPr>
              <a:defRPr sz="248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96" y="3565334"/>
            <a:ext cx="3260110" cy="1165423"/>
          </a:xfrm>
        </p:spPr>
        <p:txBody>
          <a:bodyPr/>
          <a:lstStyle>
            <a:lvl1pPr marL="0" indent="0">
              <a:buNone/>
              <a:defRPr sz="992">
                <a:solidFill>
                  <a:schemeClr val="tx1"/>
                </a:solidFill>
              </a:defRPr>
            </a:lvl1pPr>
            <a:lvl2pPr marL="189006" indent="0">
              <a:buNone/>
              <a:defRPr sz="827">
                <a:solidFill>
                  <a:schemeClr val="tx1">
                    <a:tint val="75000"/>
                  </a:schemeClr>
                </a:solidFill>
              </a:defRPr>
            </a:lvl2pPr>
            <a:lvl3pPr marL="378013" indent="0">
              <a:buNone/>
              <a:defRPr sz="744">
                <a:solidFill>
                  <a:schemeClr val="tx1">
                    <a:tint val="75000"/>
                  </a:schemeClr>
                </a:solidFill>
              </a:defRPr>
            </a:lvl3pPr>
            <a:lvl4pPr marL="56701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4pPr>
            <a:lvl5pPr marL="756026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5pPr>
            <a:lvl6pPr marL="945032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6pPr>
            <a:lvl7pPr marL="113403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7pPr>
            <a:lvl8pPr marL="1323045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8pPr>
            <a:lvl9pPr marL="1512052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3847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864" y="1418240"/>
            <a:ext cx="1606431" cy="338034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3543" y="1418240"/>
            <a:ext cx="1606431" cy="338034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974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6" y="283649"/>
            <a:ext cx="3260110" cy="102976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57" y="1306014"/>
            <a:ext cx="1599048" cy="640058"/>
          </a:xfrm>
        </p:spPr>
        <p:txBody>
          <a:bodyPr anchor="b"/>
          <a:lstStyle>
            <a:lvl1pPr marL="0" indent="0">
              <a:buNone/>
              <a:defRPr sz="992" b="1"/>
            </a:lvl1pPr>
            <a:lvl2pPr marL="189006" indent="0">
              <a:buNone/>
              <a:defRPr sz="827" b="1"/>
            </a:lvl2pPr>
            <a:lvl3pPr marL="378013" indent="0">
              <a:buNone/>
              <a:defRPr sz="744" b="1"/>
            </a:lvl3pPr>
            <a:lvl4pPr marL="567019" indent="0">
              <a:buNone/>
              <a:defRPr sz="661" b="1"/>
            </a:lvl4pPr>
            <a:lvl5pPr marL="756026" indent="0">
              <a:buNone/>
              <a:defRPr sz="661" b="1"/>
            </a:lvl5pPr>
            <a:lvl6pPr marL="945032" indent="0">
              <a:buNone/>
              <a:defRPr sz="661" b="1"/>
            </a:lvl6pPr>
            <a:lvl7pPr marL="1134039" indent="0">
              <a:buNone/>
              <a:defRPr sz="661" b="1"/>
            </a:lvl7pPr>
            <a:lvl8pPr marL="1323045" indent="0">
              <a:buNone/>
              <a:defRPr sz="661" b="1"/>
            </a:lvl8pPr>
            <a:lvl9pPr marL="1512052" indent="0">
              <a:buNone/>
              <a:defRPr sz="661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357" y="1946072"/>
            <a:ext cx="1599048" cy="286237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13543" y="1306014"/>
            <a:ext cx="1606923" cy="640058"/>
          </a:xfrm>
        </p:spPr>
        <p:txBody>
          <a:bodyPr anchor="b"/>
          <a:lstStyle>
            <a:lvl1pPr marL="0" indent="0">
              <a:buNone/>
              <a:defRPr sz="992" b="1"/>
            </a:lvl1pPr>
            <a:lvl2pPr marL="189006" indent="0">
              <a:buNone/>
              <a:defRPr sz="827" b="1"/>
            </a:lvl2pPr>
            <a:lvl3pPr marL="378013" indent="0">
              <a:buNone/>
              <a:defRPr sz="744" b="1"/>
            </a:lvl3pPr>
            <a:lvl4pPr marL="567019" indent="0">
              <a:buNone/>
              <a:defRPr sz="661" b="1"/>
            </a:lvl4pPr>
            <a:lvl5pPr marL="756026" indent="0">
              <a:buNone/>
              <a:defRPr sz="661" b="1"/>
            </a:lvl5pPr>
            <a:lvl6pPr marL="945032" indent="0">
              <a:buNone/>
              <a:defRPr sz="661" b="1"/>
            </a:lvl6pPr>
            <a:lvl7pPr marL="1134039" indent="0">
              <a:buNone/>
              <a:defRPr sz="661" b="1"/>
            </a:lvl7pPr>
            <a:lvl8pPr marL="1323045" indent="0">
              <a:buNone/>
              <a:defRPr sz="661" b="1"/>
            </a:lvl8pPr>
            <a:lvl9pPr marL="1512052" indent="0">
              <a:buNone/>
              <a:defRPr sz="661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13543" y="1946072"/>
            <a:ext cx="1606923" cy="286237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91117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7036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660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6" y="355177"/>
            <a:ext cx="1219096" cy="1243118"/>
          </a:xfrm>
        </p:spPr>
        <p:txBody>
          <a:bodyPr anchor="b"/>
          <a:lstStyle>
            <a:lvl1pPr>
              <a:defRPr sz="132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923" y="767084"/>
            <a:ext cx="1913543" cy="3786085"/>
          </a:xfrm>
        </p:spPr>
        <p:txBody>
          <a:bodyPr/>
          <a:lstStyle>
            <a:lvl1pPr>
              <a:defRPr sz="1323"/>
            </a:lvl1pPr>
            <a:lvl2pPr>
              <a:defRPr sz="1158"/>
            </a:lvl2pPr>
            <a:lvl3pPr>
              <a:defRPr sz="992"/>
            </a:lvl3pPr>
            <a:lvl4pPr>
              <a:defRPr sz="827"/>
            </a:lvl4pPr>
            <a:lvl5pPr>
              <a:defRPr sz="827"/>
            </a:lvl5pPr>
            <a:lvl6pPr>
              <a:defRPr sz="827"/>
            </a:lvl6pPr>
            <a:lvl7pPr>
              <a:defRPr sz="827"/>
            </a:lvl7pPr>
            <a:lvl8pPr>
              <a:defRPr sz="827"/>
            </a:lvl8pPr>
            <a:lvl9pPr>
              <a:defRPr sz="82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356" y="1598295"/>
            <a:ext cx="1219096" cy="2961039"/>
          </a:xfrm>
        </p:spPr>
        <p:txBody>
          <a:bodyPr/>
          <a:lstStyle>
            <a:lvl1pPr marL="0" indent="0">
              <a:buNone/>
              <a:defRPr sz="661"/>
            </a:lvl1pPr>
            <a:lvl2pPr marL="189006" indent="0">
              <a:buNone/>
              <a:defRPr sz="579"/>
            </a:lvl2pPr>
            <a:lvl3pPr marL="378013" indent="0">
              <a:buNone/>
              <a:defRPr sz="496"/>
            </a:lvl3pPr>
            <a:lvl4pPr marL="567019" indent="0">
              <a:buNone/>
              <a:defRPr sz="413"/>
            </a:lvl4pPr>
            <a:lvl5pPr marL="756026" indent="0">
              <a:buNone/>
              <a:defRPr sz="413"/>
            </a:lvl5pPr>
            <a:lvl6pPr marL="945032" indent="0">
              <a:buNone/>
              <a:defRPr sz="413"/>
            </a:lvl6pPr>
            <a:lvl7pPr marL="1134039" indent="0">
              <a:buNone/>
              <a:defRPr sz="413"/>
            </a:lvl7pPr>
            <a:lvl8pPr marL="1323045" indent="0">
              <a:buNone/>
              <a:defRPr sz="413"/>
            </a:lvl8pPr>
            <a:lvl9pPr marL="1512052" indent="0">
              <a:buNone/>
              <a:defRPr sz="413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430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6" y="355177"/>
            <a:ext cx="1219096" cy="1243118"/>
          </a:xfrm>
        </p:spPr>
        <p:txBody>
          <a:bodyPr anchor="b"/>
          <a:lstStyle>
            <a:lvl1pPr>
              <a:defRPr sz="132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06923" y="767084"/>
            <a:ext cx="1913543" cy="3786085"/>
          </a:xfrm>
        </p:spPr>
        <p:txBody>
          <a:bodyPr anchor="t"/>
          <a:lstStyle>
            <a:lvl1pPr marL="0" indent="0">
              <a:buNone/>
              <a:defRPr sz="1323"/>
            </a:lvl1pPr>
            <a:lvl2pPr marL="189006" indent="0">
              <a:buNone/>
              <a:defRPr sz="1158"/>
            </a:lvl2pPr>
            <a:lvl3pPr marL="378013" indent="0">
              <a:buNone/>
              <a:defRPr sz="992"/>
            </a:lvl3pPr>
            <a:lvl4pPr marL="567019" indent="0">
              <a:buNone/>
              <a:defRPr sz="827"/>
            </a:lvl4pPr>
            <a:lvl5pPr marL="756026" indent="0">
              <a:buNone/>
              <a:defRPr sz="827"/>
            </a:lvl5pPr>
            <a:lvl6pPr marL="945032" indent="0">
              <a:buNone/>
              <a:defRPr sz="827"/>
            </a:lvl6pPr>
            <a:lvl7pPr marL="1134039" indent="0">
              <a:buNone/>
              <a:defRPr sz="827"/>
            </a:lvl7pPr>
            <a:lvl8pPr marL="1323045" indent="0">
              <a:buNone/>
              <a:defRPr sz="827"/>
            </a:lvl8pPr>
            <a:lvl9pPr marL="1512052" indent="0">
              <a:buNone/>
              <a:defRPr sz="827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356" y="1598295"/>
            <a:ext cx="1219096" cy="2961039"/>
          </a:xfrm>
        </p:spPr>
        <p:txBody>
          <a:bodyPr/>
          <a:lstStyle>
            <a:lvl1pPr marL="0" indent="0">
              <a:buNone/>
              <a:defRPr sz="661"/>
            </a:lvl1pPr>
            <a:lvl2pPr marL="189006" indent="0">
              <a:buNone/>
              <a:defRPr sz="579"/>
            </a:lvl2pPr>
            <a:lvl3pPr marL="378013" indent="0">
              <a:buNone/>
              <a:defRPr sz="496"/>
            </a:lvl3pPr>
            <a:lvl4pPr marL="567019" indent="0">
              <a:buNone/>
              <a:defRPr sz="413"/>
            </a:lvl4pPr>
            <a:lvl5pPr marL="756026" indent="0">
              <a:buNone/>
              <a:defRPr sz="413"/>
            </a:lvl5pPr>
            <a:lvl6pPr marL="945032" indent="0">
              <a:buNone/>
              <a:defRPr sz="413"/>
            </a:lvl6pPr>
            <a:lvl7pPr marL="1134039" indent="0">
              <a:buNone/>
              <a:defRPr sz="413"/>
            </a:lvl7pPr>
            <a:lvl8pPr marL="1323045" indent="0">
              <a:buNone/>
              <a:defRPr sz="413"/>
            </a:lvl8pPr>
            <a:lvl9pPr marL="1512052" indent="0">
              <a:buNone/>
              <a:defRPr sz="413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5221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864" y="283649"/>
            <a:ext cx="3260110" cy="1029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64" y="1418240"/>
            <a:ext cx="3260110" cy="3380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9864" y="4937943"/>
            <a:ext cx="850464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614DA-A3B7-7D4C-88AE-2094A5204A6A}" type="datetimeFigureOut">
              <a:rPr kumimoji="1" lang="zh-TW" altLang="en-US" smtClean="0"/>
              <a:t>2021/1/6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2072" y="4937943"/>
            <a:ext cx="1275695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69510" y="4937943"/>
            <a:ext cx="850464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9922E-9297-4D44-B946-2B525F1750B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2961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78013" rtl="0" eaLnBrk="1" latinLnBrk="0" hangingPunct="1">
        <a:lnSpc>
          <a:spcPct val="90000"/>
        </a:lnSpc>
        <a:spcBef>
          <a:spcPct val="0"/>
        </a:spcBef>
        <a:buNone/>
        <a:defRPr sz="18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4503" indent="-94503" algn="l" defTabSz="378013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158" kern="1200">
          <a:solidFill>
            <a:schemeClr val="tx1"/>
          </a:solidFill>
          <a:latin typeface="+mn-lt"/>
          <a:ea typeface="+mn-ea"/>
          <a:cs typeface="+mn-cs"/>
        </a:defRPr>
      </a:lvl1pPr>
      <a:lvl2pPr marL="283510" indent="-94503" algn="l" defTabSz="37801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2pPr>
      <a:lvl3pPr marL="472516" indent="-94503" algn="l" defTabSz="37801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827" kern="1200">
          <a:solidFill>
            <a:schemeClr val="tx1"/>
          </a:solidFill>
          <a:latin typeface="+mn-lt"/>
          <a:ea typeface="+mn-ea"/>
          <a:cs typeface="+mn-cs"/>
        </a:defRPr>
      </a:lvl3pPr>
      <a:lvl4pPr marL="661523" indent="-94503" algn="l" defTabSz="37801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4" kern="1200">
          <a:solidFill>
            <a:schemeClr val="tx1"/>
          </a:solidFill>
          <a:latin typeface="+mn-lt"/>
          <a:ea typeface="+mn-ea"/>
          <a:cs typeface="+mn-cs"/>
        </a:defRPr>
      </a:lvl4pPr>
      <a:lvl5pPr marL="850529" indent="-94503" algn="l" defTabSz="37801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4" kern="1200">
          <a:solidFill>
            <a:schemeClr val="tx1"/>
          </a:solidFill>
          <a:latin typeface="+mn-lt"/>
          <a:ea typeface="+mn-ea"/>
          <a:cs typeface="+mn-cs"/>
        </a:defRPr>
      </a:lvl5pPr>
      <a:lvl6pPr marL="1039536" indent="-94503" algn="l" defTabSz="37801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4" kern="1200">
          <a:solidFill>
            <a:schemeClr val="tx1"/>
          </a:solidFill>
          <a:latin typeface="+mn-lt"/>
          <a:ea typeface="+mn-ea"/>
          <a:cs typeface="+mn-cs"/>
        </a:defRPr>
      </a:lvl6pPr>
      <a:lvl7pPr marL="1228542" indent="-94503" algn="l" defTabSz="37801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4" kern="1200">
          <a:solidFill>
            <a:schemeClr val="tx1"/>
          </a:solidFill>
          <a:latin typeface="+mn-lt"/>
          <a:ea typeface="+mn-ea"/>
          <a:cs typeface="+mn-cs"/>
        </a:defRPr>
      </a:lvl7pPr>
      <a:lvl8pPr marL="1417549" indent="-94503" algn="l" defTabSz="37801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4" kern="1200">
          <a:solidFill>
            <a:schemeClr val="tx1"/>
          </a:solidFill>
          <a:latin typeface="+mn-lt"/>
          <a:ea typeface="+mn-ea"/>
          <a:cs typeface="+mn-cs"/>
        </a:defRPr>
      </a:lvl8pPr>
      <a:lvl9pPr marL="1606555" indent="-94503" algn="l" defTabSz="37801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744" kern="1200">
          <a:solidFill>
            <a:schemeClr val="tx1"/>
          </a:solidFill>
          <a:latin typeface="+mn-lt"/>
          <a:ea typeface="+mn-ea"/>
          <a:cs typeface="+mn-cs"/>
        </a:defRPr>
      </a:lvl1pPr>
      <a:lvl2pPr marL="189006" algn="l" defTabSz="378013" rtl="0" eaLnBrk="1" latinLnBrk="0" hangingPunct="1">
        <a:defRPr sz="744" kern="1200">
          <a:solidFill>
            <a:schemeClr val="tx1"/>
          </a:solidFill>
          <a:latin typeface="+mn-lt"/>
          <a:ea typeface="+mn-ea"/>
          <a:cs typeface="+mn-cs"/>
        </a:defRPr>
      </a:lvl2pPr>
      <a:lvl3pPr marL="378013" algn="l" defTabSz="378013" rtl="0" eaLnBrk="1" latinLnBrk="0" hangingPunct="1">
        <a:defRPr sz="744" kern="1200">
          <a:solidFill>
            <a:schemeClr val="tx1"/>
          </a:solidFill>
          <a:latin typeface="+mn-lt"/>
          <a:ea typeface="+mn-ea"/>
          <a:cs typeface="+mn-cs"/>
        </a:defRPr>
      </a:lvl3pPr>
      <a:lvl4pPr marL="567019" algn="l" defTabSz="378013" rtl="0" eaLnBrk="1" latinLnBrk="0" hangingPunct="1">
        <a:defRPr sz="744" kern="1200">
          <a:solidFill>
            <a:schemeClr val="tx1"/>
          </a:solidFill>
          <a:latin typeface="+mn-lt"/>
          <a:ea typeface="+mn-ea"/>
          <a:cs typeface="+mn-cs"/>
        </a:defRPr>
      </a:lvl4pPr>
      <a:lvl5pPr marL="756026" algn="l" defTabSz="378013" rtl="0" eaLnBrk="1" latinLnBrk="0" hangingPunct="1">
        <a:defRPr sz="744" kern="1200">
          <a:solidFill>
            <a:schemeClr val="tx1"/>
          </a:solidFill>
          <a:latin typeface="+mn-lt"/>
          <a:ea typeface="+mn-ea"/>
          <a:cs typeface="+mn-cs"/>
        </a:defRPr>
      </a:lvl5pPr>
      <a:lvl6pPr marL="945032" algn="l" defTabSz="378013" rtl="0" eaLnBrk="1" latinLnBrk="0" hangingPunct="1">
        <a:defRPr sz="744" kern="1200">
          <a:solidFill>
            <a:schemeClr val="tx1"/>
          </a:solidFill>
          <a:latin typeface="+mn-lt"/>
          <a:ea typeface="+mn-ea"/>
          <a:cs typeface="+mn-cs"/>
        </a:defRPr>
      </a:lvl6pPr>
      <a:lvl7pPr marL="1134039" algn="l" defTabSz="378013" rtl="0" eaLnBrk="1" latinLnBrk="0" hangingPunct="1">
        <a:defRPr sz="744" kern="1200">
          <a:solidFill>
            <a:schemeClr val="tx1"/>
          </a:solidFill>
          <a:latin typeface="+mn-lt"/>
          <a:ea typeface="+mn-ea"/>
          <a:cs typeface="+mn-cs"/>
        </a:defRPr>
      </a:lvl7pPr>
      <a:lvl8pPr marL="1323045" algn="l" defTabSz="378013" rtl="0" eaLnBrk="1" latinLnBrk="0" hangingPunct="1">
        <a:defRPr sz="744" kern="1200">
          <a:solidFill>
            <a:schemeClr val="tx1"/>
          </a:solidFill>
          <a:latin typeface="+mn-lt"/>
          <a:ea typeface="+mn-ea"/>
          <a:cs typeface="+mn-cs"/>
        </a:defRPr>
      </a:lvl8pPr>
      <a:lvl9pPr marL="1512052" algn="l" defTabSz="378013" rtl="0" eaLnBrk="1" latinLnBrk="0" hangingPunct="1">
        <a:defRPr sz="7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3304" y="-1"/>
            <a:ext cx="3783142" cy="5327649"/>
            <a:chOff x="659865" y="1861040"/>
            <a:chExt cx="1176657" cy="1653821"/>
          </a:xfrm>
        </p:grpSpPr>
        <p:grpSp>
          <p:nvGrpSpPr>
            <p:cNvPr id="3" name="群組 2"/>
            <p:cNvGrpSpPr/>
            <p:nvPr/>
          </p:nvGrpSpPr>
          <p:grpSpPr>
            <a:xfrm>
              <a:off x="659865" y="1861040"/>
              <a:ext cx="1175631" cy="1653821"/>
              <a:chOff x="985414" y="839590"/>
              <a:chExt cx="3792041" cy="5334462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414" y="839590"/>
                <a:ext cx="3792041" cy="5334462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1485244" y="2510958"/>
                <a:ext cx="2792383" cy="252948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dirty="0"/>
                  <a:t>單一動作圖式</a:t>
                </a:r>
                <a:endParaRPr lang="en-US" altLang="zh-TW" sz="2400" dirty="0"/>
              </a:p>
              <a:p>
                <a:pPr algn="ctr"/>
                <a:r>
                  <a:rPr lang="en-US" altLang="zh-TW" sz="2400" dirty="0"/>
                  <a:t>(</a:t>
                </a:r>
                <a:r>
                  <a:rPr lang="zh-TW" altLang="en-US" sz="2400" dirty="0"/>
                  <a:t>完成圖</a:t>
                </a:r>
                <a:r>
                  <a:rPr lang="en-US" altLang="zh-TW" sz="2400" dirty="0"/>
                  <a:t>)</a:t>
                </a:r>
                <a:endParaRPr lang="zh-TW" altLang="en-US" sz="2400" dirty="0"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660891" y="1932926"/>
              <a:ext cx="1175631" cy="419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sz="40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動作卡</a:t>
              </a:r>
            </a:p>
            <a:p>
              <a:pPr algn="ctr"/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平衡</a:t>
              </a:r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zh-TW" sz="4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67" kern="1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zh-TW" altLang="zh-TW" sz="267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36739" y="3216645"/>
              <a:ext cx="821650" cy="2579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4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人體陀螺</a:t>
              </a:r>
              <a:endParaRPr lang="zh-TW" altLang="zh-TW" sz="4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C96360CA-B89A-4B4E-9FE8-94A1E9A35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37" y="3754163"/>
            <a:ext cx="2528010" cy="3754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t="570" b="-1"/>
          <a:stretch/>
        </p:blipFill>
        <p:spPr>
          <a:xfrm>
            <a:off x="623644" y="1715951"/>
            <a:ext cx="2519929" cy="205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CE1C2CDF-94A4-4117-89A8-4436189F6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/>
          <a:stretch/>
        </p:blipFill>
        <p:spPr>
          <a:xfrm>
            <a:off x="0" y="0"/>
            <a:ext cx="3779838" cy="53276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18174CB-222F-460D-8FCE-1CE32B9065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653" y="699573"/>
            <a:ext cx="2843514" cy="179639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620963D-A98C-47E3-9632-51E336CB6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29"/>
          <a:stretch/>
        </p:blipFill>
        <p:spPr>
          <a:xfrm>
            <a:off x="1190943" y="3501812"/>
            <a:ext cx="2314212" cy="9940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3FED1E2-1D73-410E-887C-B53188EA0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21" y="4578434"/>
            <a:ext cx="3526996" cy="617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23519F1-AD55-42FD-980B-688C7FF75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194"/>
          <a:stretch/>
        </p:blipFill>
        <p:spPr>
          <a:xfrm>
            <a:off x="172671" y="2349721"/>
            <a:ext cx="2534006" cy="106955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81A1E14-8F9B-475A-87A2-AFA760D1B66D}"/>
              </a:ext>
            </a:extLst>
          </p:cNvPr>
          <p:cNvSpPr/>
          <p:nvPr/>
        </p:nvSpPr>
        <p:spPr>
          <a:xfrm>
            <a:off x="99839" y="76908"/>
            <a:ext cx="2344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動作說明</a:t>
            </a:r>
            <a:r>
              <a:rPr lang="en-US" altLang="zh-TW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小側翻</a:t>
            </a:r>
            <a:endParaRPr lang="en-US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0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3303" y="0"/>
            <a:ext cx="3783142" cy="5327650"/>
            <a:chOff x="659865" y="1861041"/>
            <a:chExt cx="1176657" cy="1653822"/>
          </a:xfrm>
        </p:grpSpPr>
        <p:grpSp>
          <p:nvGrpSpPr>
            <p:cNvPr id="3" name="群組 2"/>
            <p:cNvGrpSpPr/>
            <p:nvPr/>
          </p:nvGrpSpPr>
          <p:grpSpPr>
            <a:xfrm>
              <a:off x="659865" y="1861041"/>
              <a:ext cx="1175631" cy="1653822"/>
              <a:chOff x="985414" y="839590"/>
              <a:chExt cx="3792041" cy="5334462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414" y="839590"/>
                <a:ext cx="3792041" cy="5334462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1485244" y="2510958"/>
                <a:ext cx="2792383" cy="252948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/>
                  <a:t>單一動作圖式</a:t>
                </a:r>
                <a:endParaRPr lang="en-US" altLang="zh-TW" sz="2000" dirty="0"/>
              </a:p>
              <a:p>
                <a:pPr algn="ctr"/>
                <a:r>
                  <a:rPr lang="en-US" altLang="zh-TW" sz="2000" dirty="0"/>
                  <a:t>(</a:t>
                </a:r>
                <a:r>
                  <a:rPr lang="zh-TW" altLang="en-US" sz="2000" dirty="0"/>
                  <a:t>完成圖</a:t>
                </a:r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660891" y="1932926"/>
              <a:ext cx="1175631" cy="419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sz="40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動作卡</a:t>
              </a:r>
            </a:p>
            <a:p>
              <a:pPr algn="ctr"/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旋轉</a:t>
              </a:r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zh-TW" sz="4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67" kern="1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zh-TW" altLang="zh-TW" sz="267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41195" y="3216645"/>
              <a:ext cx="1012732" cy="2579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4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時鐘旋轉盤</a:t>
              </a:r>
              <a:endParaRPr lang="zh-TW" altLang="zh-TW" sz="4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CD982BC5-EEA5-4801-A690-859E30B6B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58" y="3794365"/>
            <a:ext cx="2671302" cy="33468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B551AA0-A6AB-4BEC-8DE1-9FB631AFC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63" y="1720986"/>
            <a:ext cx="1715493" cy="198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9FDF264-A8B3-4E68-ADBC-526173DB3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/>
          <a:stretch/>
        </p:blipFill>
        <p:spPr>
          <a:xfrm>
            <a:off x="0" y="0"/>
            <a:ext cx="3779838" cy="53276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B17818E-0FDA-4113-9D37-0BEBC4983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94" y="2546773"/>
            <a:ext cx="2760649" cy="17462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6041439-D2DD-4045-96E7-F38EA6D48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77" y="4233127"/>
            <a:ext cx="3394484" cy="985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3A97242-1040-40C4-A66C-14F1E737A7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533" y="731520"/>
            <a:ext cx="3187976" cy="16926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453158F-47E1-4663-ACDB-257B3C3B6E2A}"/>
              </a:ext>
            </a:extLst>
          </p:cNvPr>
          <p:cNvSpPr/>
          <p:nvPr/>
        </p:nvSpPr>
        <p:spPr>
          <a:xfrm>
            <a:off x="99839" y="76908"/>
            <a:ext cx="2344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動作說明</a:t>
            </a:r>
            <a:r>
              <a:rPr lang="en-US" altLang="zh-TW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時鐘旋轉盤</a:t>
            </a:r>
            <a:endParaRPr lang="en-US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3303" y="0"/>
            <a:ext cx="3783142" cy="5327650"/>
            <a:chOff x="659865" y="1861041"/>
            <a:chExt cx="1176657" cy="1653822"/>
          </a:xfrm>
        </p:grpSpPr>
        <p:grpSp>
          <p:nvGrpSpPr>
            <p:cNvPr id="3" name="群組 2"/>
            <p:cNvGrpSpPr/>
            <p:nvPr/>
          </p:nvGrpSpPr>
          <p:grpSpPr>
            <a:xfrm>
              <a:off x="659865" y="1861041"/>
              <a:ext cx="1175631" cy="1653822"/>
              <a:chOff x="985414" y="839590"/>
              <a:chExt cx="3792041" cy="5334462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414" y="839590"/>
                <a:ext cx="3792041" cy="5334462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1485244" y="2510958"/>
                <a:ext cx="2792383" cy="252948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/>
                  <a:t>單一動作圖式</a:t>
                </a:r>
                <a:endParaRPr lang="en-US" altLang="zh-TW" sz="2000" dirty="0"/>
              </a:p>
              <a:p>
                <a:pPr algn="ctr"/>
                <a:r>
                  <a:rPr lang="en-US" altLang="zh-TW" sz="2000" dirty="0"/>
                  <a:t>(</a:t>
                </a:r>
                <a:r>
                  <a:rPr lang="zh-TW" altLang="en-US" sz="2000" dirty="0"/>
                  <a:t>完成圖</a:t>
                </a:r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660891" y="1932926"/>
              <a:ext cx="1175631" cy="419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sz="40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動作卡</a:t>
              </a:r>
            </a:p>
            <a:p>
              <a:pPr algn="ctr"/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騰翻</a:t>
              </a:r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zh-TW" sz="4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67" kern="1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zh-TW" altLang="zh-TW" sz="267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027817" y="3216645"/>
              <a:ext cx="439487" cy="2579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4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側翻</a:t>
              </a:r>
              <a:endParaRPr lang="zh-TW" altLang="zh-TW" sz="4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3CF27985-D0C9-4530-8B8F-A77C36ECBC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583" y="3790811"/>
            <a:ext cx="2788817" cy="32694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6A6358B-3D07-4A6E-94EF-9E7BA0A81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53" y="1773753"/>
            <a:ext cx="2530909" cy="17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43EFB6B-301F-4828-9617-53E7429DF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/>
          <a:stretch/>
        </p:blipFill>
        <p:spPr>
          <a:xfrm>
            <a:off x="0" y="0"/>
            <a:ext cx="3779838" cy="53276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F495A7E-5E10-4DD5-86F9-F70A38679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419" y="2337204"/>
            <a:ext cx="1887948" cy="96405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770D86B-A75C-4BC2-B619-CE4F0617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1" y="4331453"/>
            <a:ext cx="3511715" cy="895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D1C6F17-38BC-45AE-8FD1-969E30BD9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31" y="2794707"/>
            <a:ext cx="1419533" cy="115521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D903AF6-B1D0-47C3-BC3F-356E31DFF2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81"/>
          <a:stretch/>
        </p:blipFill>
        <p:spPr>
          <a:xfrm>
            <a:off x="1652952" y="3425579"/>
            <a:ext cx="1887948" cy="104869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6D7732-D35E-4D2E-A62A-288511D68E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068" y="622787"/>
            <a:ext cx="2735701" cy="159507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9A6ED60-7D7E-4DC5-82A1-926738FB77CD}"/>
              </a:ext>
            </a:extLst>
          </p:cNvPr>
          <p:cNvSpPr/>
          <p:nvPr/>
        </p:nvSpPr>
        <p:spPr>
          <a:xfrm>
            <a:off x="99839" y="76908"/>
            <a:ext cx="2344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動作說明</a:t>
            </a:r>
            <a:r>
              <a:rPr lang="en-US" altLang="zh-TW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時鐘旋轉盤</a:t>
            </a:r>
            <a:endParaRPr lang="en-US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1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3303" y="0"/>
            <a:ext cx="3783142" cy="5327650"/>
            <a:chOff x="659865" y="1861041"/>
            <a:chExt cx="1176657" cy="1653822"/>
          </a:xfrm>
        </p:grpSpPr>
        <p:grpSp>
          <p:nvGrpSpPr>
            <p:cNvPr id="3" name="群組 2"/>
            <p:cNvGrpSpPr/>
            <p:nvPr/>
          </p:nvGrpSpPr>
          <p:grpSpPr>
            <a:xfrm>
              <a:off x="659865" y="1861041"/>
              <a:ext cx="1175631" cy="1653822"/>
              <a:chOff x="985414" y="839590"/>
              <a:chExt cx="3792041" cy="5334462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414" y="839590"/>
                <a:ext cx="3792041" cy="5334462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1485244" y="2510958"/>
                <a:ext cx="2792383" cy="252948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/>
                  <a:t>單一動作圖式</a:t>
                </a:r>
                <a:endParaRPr lang="en-US" altLang="zh-TW" sz="2000" dirty="0"/>
              </a:p>
              <a:p>
                <a:pPr algn="ctr"/>
                <a:r>
                  <a:rPr lang="en-US" altLang="zh-TW" sz="2000" dirty="0"/>
                  <a:t>(</a:t>
                </a:r>
                <a:r>
                  <a:rPr lang="zh-TW" altLang="en-US" sz="2000" dirty="0"/>
                  <a:t>完成圖</a:t>
                </a:r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660891" y="1932926"/>
              <a:ext cx="1175631" cy="419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sz="40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動作卡</a:t>
              </a:r>
            </a:p>
            <a:p>
              <a:pPr algn="ctr"/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跳撐</a:t>
              </a:r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zh-TW" sz="4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67" kern="1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zh-TW" altLang="zh-TW" sz="267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36735" y="3216645"/>
              <a:ext cx="821650" cy="2579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4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飛躍馬背</a:t>
              </a:r>
              <a:endParaRPr lang="zh-TW" altLang="zh-TW" sz="4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12DB73D7-6255-49EC-AD97-54AFFB1FB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33" y="3813299"/>
            <a:ext cx="2584572" cy="31828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22FD0AC-9F4D-4522-A7D8-4B359E691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98" y="1815066"/>
            <a:ext cx="2522242" cy="1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E8E481C-299E-4007-A525-030599BD9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/>
          <a:stretch/>
        </p:blipFill>
        <p:spPr>
          <a:xfrm>
            <a:off x="0" y="0"/>
            <a:ext cx="3779838" cy="532765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B335D67A-9069-4773-B800-CDCD070239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709" y="851234"/>
            <a:ext cx="3136318" cy="8917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6EBAABB-C8B8-4D9D-921E-77D387F85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44" y="1836544"/>
            <a:ext cx="2862716" cy="106578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3261F5A-7CEF-4333-9D25-C20004AB3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44" y="3022779"/>
            <a:ext cx="2923676" cy="137898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3283924-F996-477C-8BE0-26D0B20A7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09" y="4522215"/>
            <a:ext cx="3360421" cy="673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4B3D0C7-5F1F-4850-A01B-5F647A179DBA}"/>
              </a:ext>
            </a:extLst>
          </p:cNvPr>
          <p:cNvSpPr/>
          <p:nvPr/>
        </p:nvSpPr>
        <p:spPr>
          <a:xfrm>
            <a:off x="99839" y="76908"/>
            <a:ext cx="2344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動作說明</a:t>
            </a:r>
            <a:r>
              <a:rPr lang="en-US" altLang="zh-TW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飛躍馬背</a:t>
            </a:r>
            <a:endParaRPr lang="en-US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4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3303" y="0"/>
            <a:ext cx="3783142" cy="5327650"/>
            <a:chOff x="659865" y="1861041"/>
            <a:chExt cx="1176657" cy="1653822"/>
          </a:xfrm>
        </p:grpSpPr>
        <p:grpSp>
          <p:nvGrpSpPr>
            <p:cNvPr id="3" name="群組 2"/>
            <p:cNvGrpSpPr/>
            <p:nvPr/>
          </p:nvGrpSpPr>
          <p:grpSpPr>
            <a:xfrm>
              <a:off x="659865" y="1861041"/>
              <a:ext cx="1175631" cy="1653822"/>
              <a:chOff x="985414" y="839590"/>
              <a:chExt cx="3792041" cy="5334462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414" y="839590"/>
                <a:ext cx="3792041" cy="5334462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1485244" y="2510958"/>
                <a:ext cx="2792383" cy="252948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/>
                  <a:t>單一動作圖式</a:t>
                </a:r>
                <a:endParaRPr lang="en-US" altLang="zh-TW" sz="2000" dirty="0"/>
              </a:p>
              <a:p>
                <a:pPr algn="ctr"/>
                <a:r>
                  <a:rPr lang="en-US" altLang="zh-TW" sz="2000" dirty="0"/>
                  <a:t>(</a:t>
                </a:r>
                <a:r>
                  <a:rPr lang="zh-TW" altLang="en-US" sz="2000" dirty="0"/>
                  <a:t>完成圖</a:t>
                </a:r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660891" y="1932926"/>
              <a:ext cx="1175631" cy="419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sz="40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動作卡</a:t>
              </a:r>
            </a:p>
            <a:p>
              <a:pPr algn="ctr"/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跳撐</a:t>
              </a:r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zh-TW" sz="4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67" kern="1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zh-TW" altLang="zh-TW" sz="267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36736" y="3216645"/>
              <a:ext cx="821650" cy="2579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4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分腿騰躍</a:t>
              </a:r>
              <a:endParaRPr lang="zh-TW" altLang="zh-TW" sz="4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E6A8A34B-3307-4316-AF6B-04C968A8C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5" y="3496987"/>
            <a:ext cx="2684468" cy="5883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B1E6D09-389C-42F8-B8F2-954E0BB72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90" y="1754973"/>
            <a:ext cx="1967258" cy="16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9D89C0C9-2796-4A1D-B248-AFCA1355B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/>
          <a:stretch/>
        </p:blipFill>
        <p:spPr>
          <a:xfrm>
            <a:off x="0" y="0"/>
            <a:ext cx="3779838" cy="53276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AAEC943-B14A-4911-BAC5-DC7C6CDBB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09" y="1860993"/>
            <a:ext cx="3141618" cy="121913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B08893A-4D8C-475A-B3F8-4C32AEE6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09" y="3080129"/>
            <a:ext cx="3141618" cy="149365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8C82520-95B8-4DB6-A7DE-02695D158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54" y="4619987"/>
            <a:ext cx="3460728" cy="533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C45CF10-F6C0-4318-A2C2-57488AFFE55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152" y="910488"/>
            <a:ext cx="3309575" cy="86808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DBBC6B1-E2C4-45B4-956B-2092F925F838}"/>
              </a:ext>
            </a:extLst>
          </p:cNvPr>
          <p:cNvSpPr/>
          <p:nvPr/>
        </p:nvSpPr>
        <p:spPr>
          <a:xfrm>
            <a:off x="99839" y="76908"/>
            <a:ext cx="2344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動作說明</a:t>
            </a:r>
            <a:r>
              <a:rPr lang="en-US" altLang="zh-TW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分腿騰躍</a:t>
            </a:r>
            <a:endParaRPr lang="en-US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C2D4E19-7AA0-4AD8-85CA-4B4255B4C2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/>
          <a:stretch/>
        </p:blipFill>
        <p:spPr>
          <a:xfrm>
            <a:off x="0" y="0"/>
            <a:ext cx="3779838" cy="53276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3824657-2A1D-4876-871E-034296EC0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8" y="4170743"/>
            <a:ext cx="3427141" cy="943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8A7C5E6-433B-44E1-B0D8-2CAA1028F2FF}"/>
              </a:ext>
            </a:extLst>
          </p:cNvPr>
          <p:cNvSpPr/>
          <p:nvPr/>
        </p:nvSpPr>
        <p:spPr>
          <a:xfrm>
            <a:off x="99839" y="76908"/>
            <a:ext cx="2344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動作說明</a:t>
            </a:r>
            <a:r>
              <a:rPr lang="en-US" altLang="zh-TW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人體陀螺</a:t>
            </a:r>
            <a:endParaRPr lang="zh-TW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171" y="697356"/>
            <a:ext cx="2878767" cy="176627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083" y="2152074"/>
            <a:ext cx="3294406" cy="20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3303" y="0"/>
            <a:ext cx="3783142" cy="5327650"/>
            <a:chOff x="659865" y="1861041"/>
            <a:chExt cx="1176657" cy="1653822"/>
          </a:xfrm>
        </p:grpSpPr>
        <p:grpSp>
          <p:nvGrpSpPr>
            <p:cNvPr id="3" name="群組 2"/>
            <p:cNvGrpSpPr/>
            <p:nvPr/>
          </p:nvGrpSpPr>
          <p:grpSpPr>
            <a:xfrm>
              <a:off x="659865" y="1861041"/>
              <a:ext cx="1175631" cy="1653822"/>
              <a:chOff x="985414" y="839590"/>
              <a:chExt cx="3792041" cy="5334462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414" y="839590"/>
                <a:ext cx="3792041" cy="5334462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1485244" y="2510958"/>
                <a:ext cx="2792383" cy="252948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dirty="0"/>
                  <a:t>單一動作圖式</a:t>
                </a:r>
                <a:endParaRPr lang="en-US" altLang="zh-TW" sz="2400" dirty="0"/>
              </a:p>
              <a:p>
                <a:pPr algn="ctr"/>
                <a:r>
                  <a:rPr lang="en-US" altLang="zh-TW" sz="2400" dirty="0"/>
                  <a:t>(</a:t>
                </a:r>
                <a:r>
                  <a:rPr lang="zh-TW" altLang="en-US" sz="2400" dirty="0"/>
                  <a:t>完成圖</a:t>
                </a:r>
                <a:r>
                  <a:rPr lang="en-US" altLang="zh-TW" sz="2400" dirty="0"/>
                  <a:t>)</a:t>
                </a:r>
                <a:endParaRPr lang="zh-TW" altLang="en-US" sz="2400" dirty="0"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660891" y="1932926"/>
              <a:ext cx="1175631" cy="419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sz="40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動作卡</a:t>
              </a:r>
            </a:p>
            <a:p>
              <a:pPr algn="ctr"/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跳撐</a:t>
              </a:r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zh-TW" sz="4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67" kern="1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zh-TW" altLang="zh-TW" sz="267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027820" y="3216645"/>
              <a:ext cx="439487" cy="2579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4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蛙跳</a:t>
              </a:r>
              <a:endParaRPr lang="zh-TW" altLang="zh-TW" sz="4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B7937073-F69B-4906-9535-8BB4320CE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71" y="3666789"/>
            <a:ext cx="2604144" cy="47469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9BC510D-42D3-4E42-904E-6E7C685E6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46" y="1846438"/>
            <a:ext cx="2604143" cy="17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DBF5EA0-6383-4B00-95D7-B11147394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/>
          <a:stretch/>
        </p:blipFill>
        <p:spPr>
          <a:xfrm>
            <a:off x="0" y="0"/>
            <a:ext cx="3779838" cy="532765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C85E278-2BEE-4254-892E-B5AFA08607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586" y="836885"/>
            <a:ext cx="3035077" cy="182694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1D045EC-365A-4F4A-9E68-B879D14208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285" y="2313680"/>
            <a:ext cx="3453267" cy="238112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8635E11-FF8A-4E0C-BBD6-51AAA43317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09" y="4500487"/>
            <a:ext cx="3610020" cy="648526"/>
          </a:xfrm>
          <a:prstGeom prst="roundRect">
            <a:avLst>
              <a:gd name="adj" fmla="val 8594"/>
            </a:avLst>
          </a:prstGeom>
          <a:pattFill prst="pct5">
            <a:fgClr>
              <a:schemeClr val="bg1"/>
            </a:fgClr>
            <a:bgClr>
              <a:schemeClr val="bg1"/>
            </a:bgClr>
          </a:pattFill>
          <a:ln>
            <a:noFill/>
          </a:ln>
          <a:effectLst/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6D60319-7F2B-42D1-A72B-C581314501E1}"/>
              </a:ext>
            </a:extLst>
          </p:cNvPr>
          <p:cNvSpPr/>
          <p:nvPr/>
        </p:nvSpPr>
        <p:spPr>
          <a:xfrm>
            <a:off x="99839" y="76908"/>
            <a:ext cx="2344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動作說明</a:t>
            </a:r>
            <a:r>
              <a:rPr lang="en-US" altLang="zh-TW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蛙跳</a:t>
            </a:r>
            <a:endParaRPr lang="zh-TW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1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3303" y="0"/>
            <a:ext cx="3783142" cy="5327650"/>
            <a:chOff x="659865" y="1861041"/>
            <a:chExt cx="1176657" cy="1653822"/>
          </a:xfrm>
        </p:grpSpPr>
        <p:grpSp>
          <p:nvGrpSpPr>
            <p:cNvPr id="3" name="群組 2"/>
            <p:cNvGrpSpPr/>
            <p:nvPr/>
          </p:nvGrpSpPr>
          <p:grpSpPr>
            <a:xfrm>
              <a:off x="659865" y="1861041"/>
              <a:ext cx="1175631" cy="1653822"/>
              <a:chOff x="985414" y="839590"/>
              <a:chExt cx="3792041" cy="5334462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414" y="839590"/>
                <a:ext cx="3792041" cy="5334462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1485244" y="2510958"/>
                <a:ext cx="2792383" cy="252948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dirty="0"/>
                  <a:t>單一動作圖式</a:t>
                </a:r>
                <a:endParaRPr lang="en-US" altLang="zh-TW" sz="2400" dirty="0"/>
              </a:p>
              <a:p>
                <a:pPr algn="ctr"/>
                <a:r>
                  <a:rPr lang="en-US" altLang="zh-TW" sz="2400" dirty="0"/>
                  <a:t>(</a:t>
                </a:r>
                <a:r>
                  <a:rPr lang="zh-TW" altLang="en-US" sz="2400" dirty="0"/>
                  <a:t>完成圖</a:t>
                </a:r>
                <a:r>
                  <a:rPr lang="en-US" altLang="zh-TW" sz="2400" dirty="0"/>
                  <a:t>)</a:t>
                </a:r>
                <a:endParaRPr lang="zh-TW" altLang="en-US" sz="2400" dirty="0"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660891" y="1932926"/>
              <a:ext cx="1175631" cy="419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sz="40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動作卡</a:t>
              </a:r>
            </a:p>
            <a:p>
              <a:pPr algn="ctr"/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支撐</a:t>
              </a:r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zh-TW" sz="4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67" kern="1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zh-TW" altLang="zh-TW" sz="267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36737" y="3216645"/>
              <a:ext cx="821650" cy="2579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4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大象走路</a:t>
              </a:r>
              <a:endParaRPr lang="zh-TW" altLang="zh-TW" sz="4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61F8B1A3-928C-4F51-848F-B413887AC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03" y="3610690"/>
            <a:ext cx="2411618" cy="5398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851BFFB-AEAE-45B1-9A46-D1C81422F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15" y="1878093"/>
            <a:ext cx="2552208" cy="16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2E32DD84-D953-4F9B-9D3F-CFD4FD405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/>
          <a:stretch/>
        </p:blipFill>
        <p:spPr>
          <a:xfrm>
            <a:off x="0" y="0"/>
            <a:ext cx="3779838" cy="53276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A423A54-B067-409A-A744-84FB735B19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571" y="741971"/>
            <a:ext cx="2727431" cy="81910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A8F1AFE-580C-41FF-8543-72E7DCABE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30" y="1647629"/>
            <a:ext cx="1283761" cy="9854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9C60EF6-117E-401E-A320-688FB8064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623" y="1647629"/>
            <a:ext cx="1315899" cy="9854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D634195-5B12-4FC9-B85F-044DCB0A8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71" y="2645140"/>
            <a:ext cx="1283760" cy="96093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20B1C1F-1B95-4C5E-AC2A-99080A7AC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264" y="2645140"/>
            <a:ext cx="1315258" cy="96093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FBCC5E9-CCDD-457D-A560-F06591EC14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929" y="3618109"/>
            <a:ext cx="1279360" cy="96093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1DFDC4C-A0B8-4FD0-B278-907EE2F081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8623" y="3618109"/>
            <a:ext cx="1315258" cy="96046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49FF7D4-4405-41B8-A3E2-6EDF5CFCD1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691" y="4636116"/>
            <a:ext cx="3492455" cy="498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E47F1F0-7985-44E8-A4B2-0B3680917689}"/>
              </a:ext>
            </a:extLst>
          </p:cNvPr>
          <p:cNvSpPr/>
          <p:nvPr/>
        </p:nvSpPr>
        <p:spPr>
          <a:xfrm>
            <a:off x="99839" y="76908"/>
            <a:ext cx="2344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動作說明</a:t>
            </a:r>
            <a:r>
              <a:rPr lang="en-US" altLang="zh-TW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大象走路</a:t>
            </a:r>
            <a:endParaRPr lang="en-US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5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3303" y="0"/>
            <a:ext cx="3783142" cy="5327650"/>
            <a:chOff x="659865" y="1861041"/>
            <a:chExt cx="1176657" cy="1653822"/>
          </a:xfrm>
        </p:grpSpPr>
        <p:grpSp>
          <p:nvGrpSpPr>
            <p:cNvPr id="3" name="群組 2"/>
            <p:cNvGrpSpPr/>
            <p:nvPr/>
          </p:nvGrpSpPr>
          <p:grpSpPr>
            <a:xfrm>
              <a:off x="659865" y="1861041"/>
              <a:ext cx="1175631" cy="1653822"/>
              <a:chOff x="985414" y="839590"/>
              <a:chExt cx="3792041" cy="5334462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414" y="839590"/>
                <a:ext cx="3792041" cy="5334462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1485244" y="2510958"/>
                <a:ext cx="2792383" cy="252948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dirty="0"/>
                  <a:t>單一動作圖式</a:t>
                </a:r>
                <a:endParaRPr lang="en-US" altLang="zh-TW" sz="2400" dirty="0"/>
              </a:p>
              <a:p>
                <a:pPr algn="ctr"/>
                <a:r>
                  <a:rPr lang="en-US" altLang="zh-TW" sz="2400" dirty="0"/>
                  <a:t>(</a:t>
                </a:r>
                <a:r>
                  <a:rPr lang="zh-TW" altLang="en-US" sz="2400" dirty="0"/>
                  <a:t>完成圖</a:t>
                </a:r>
                <a:r>
                  <a:rPr lang="en-US" altLang="zh-TW" sz="2400" dirty="0"/>
                  <a:t>)</a:t>
                </a:r>
                <a:endParaRPr lang="zh-TW" altLang="en-US" sz="2400" dirty="0"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660891" y="1932926"/>
              <a:ext cx="1175631" cy="419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sz="40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動作卡</a:t>
              </a:r>
            </a:p>
            <a:p>
              <a:pPr algn="ctr"/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支撐</a:t>
              </a:r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zh-TW" sz="4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67" kern="1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zh-TW" altLang="zh-TW" sz="267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36737" y="3216645"/>
              <a:ext cx="821650" cy="2579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4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神龍擺尾</a:t>
              </a:r>
              <a:endParaRPr lang="zh-TW" altLang="zh-TW" sz="4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823FD587-B2C6-4A1E-B2C5-D1E1C6080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92" y="3638465"/>
            <a:ext cx="2693654" cy="49424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5ABD8E6-BA45-41ED-9F00-923D38FDB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46" y="1815066"/>
            <a:ext cx="2604346" cy="156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CFDBB74-2F0A-40BD-A9F2-47B96CD3F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/>
          <a:stretch/>
        </p:blipFill>
        <p:spPr>
          <a:xfrm>
            <a:off x="0" y="0"/>
            <a:ext cx="3779838" cy="532765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715BF4C-4E81-49AA-B054-09217063AE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972" y="766347"/>
            <a:ext cx="2942986" cy="168878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F2C0E1D-1673-4689-85AB-DA9CB5F6E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19" y="2485800"/>
            <a:ext cx="2468277" cy="95558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EDC7AA8-825E-42E6-9282-92F008783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689" y="3484544"/>
            <a:ext cx="2472269" cy="95558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DAD1CBD-ABEF-42EF-869D-3F07321AA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375" y="4427642"/>
            <a:ext cx="3317088" cy="813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93583F4-21A5-448B-BEB2-807D966398A5}"/>
              </a:ext>
            </a:extLst>
          </p:cNvPr>
          <p:cNvSpPr/>
          <p:nvPr/>
        </p:nvSpPr>
        <p:spPr>
          <a:xfrm>
            <a:off x="99839" y="76908"/>
            <a:ext cx="2344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動作說明</a:t>
            </a:r>
            <a:r>
              <a:rPr lang="en-US" altLang="zh-TW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神龍擺尾</a:t>
            </a:r>
            <a:endParaRPr lang="en-US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7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3303" y="0"/>
            <a:ext cx="3783142" cy="5327650"/>
            <a:chOff x="659865" y="1861041"/>
            <a:chExt cx="1176657" cy="1653822"/>
          </a:xfrm>
        </p:grpSpPr>
        <p:grpSp>
          <p:nvGrpSpPr>
            <p:cNvPr id="3" name="群組 2"/>
            <p:cNvGrpSpPr/>
            <p:nvPr/>
          </p:nvGrpSpPr>
          <p:grpSpPr>
            <a:xfrm>
              <a:off x="659865" y="1861041"/>
              <a:ext cx="1175631" cy="1653822"/>
              <a:chOff x="985414" y="839590"/>
              <a:chExt cx="3792041" cy="5334462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414" y="839590"/>
                <a:ext cx="3792041" cy="5334462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1485244" y="2510958"/>
                <a:ext cx="2792383" cy="252948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dirty="0"/>
                  <a:t>單一動作圖式</a:t>
                </a:r>
                <a:endParaRPr lang="en-US" altLang="zh-TW" sz="2400" dirty="0"/>
              </a:p>
              <a:p>
                <a:pPr algn="ctr"/>
                <a:r>
                  <a:rPr lang="en-US" altLang="zh-TW" sz="2400" dirty="0"/>
                  <a:t>(</a:t>
                </a:r>
                <a:r>
                  <a:rPr lang="zh-TW" altLang="en-US" sz="2400" dirty="0"/>
                  <a:t>完成圖</a:t>
                </a:r>
                <a:r>
                  <a:rPr lang="en-US" altLang="zh-TW" sz="2400" dirty="0"/>
                  <a:t>)</a:t>
                </a:r>
                <a:endParaRPr lang="zh-TW" altLang="en-US" sz="2400" dirty="0"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660891" y="1932926"/>
              <a:ext cx="1175631" cy="419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sz="40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動作卡</a:t>
              </a:r>
            </a:p>
            <a:p>
              <a:pPr algn="ctr"/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支撐</a:t>
              </a:r>
              <a:r>
                <a:rPr lang="en-US" altLang="zh-TW" sz="4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zh-TW" sz="4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67" kern="1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zh-TW" altLang="zh-TW" sz="267" kern="1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932277" y="3216645"/>
              <a:ext cx="630569" cy="2579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4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小側翻</a:t>
              </a:r>
              <a:endParaRPr lang="zh-TW" altLang="zh-TW" sz="4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72D35B4E-79B1-4F9C-92A0-3C20608CD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90" y="3751998"/>
            <a:ext cx="2565242" cy="37362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390411E-607A-4F2B-AAAA-F53151939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90" y="1815066"/>
            <a:ext cx="2565242" cy="174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</TotalTime>
  <Words>184</Words>
  <Application>Microsoft Office PowerPoint</Application>
  <PresentationFormat>自訂</PresentationFormat>
  <Paragraphs>63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微軟正黑體</vt:lpstr>
      <vt:lpstr>新細明體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604</cp:lastModifiedBy>
  <cp:revision>42</cp:revision>
  <dcterms:created xsi:type="dcterms:W3CDTF">2020-05-20T05:08:04Z</dcterms:created>
  <dcterms:modified xsi:type="dcterms:W3CDTF">2021-01-06T08:12:26Z</dcterms:modified>
</cp:coreProperties>
</file>