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10"/>
  </p:handoutMasterIdLst>
  <p:sldIdLst>
    <p:sldId id="286" r:id="rId2"/>
    <p:sldId id="287" r:id="rId3"/>
    <p:sldId id="290" r:id="rId4"/>
    <p:sldId id="291" r:id="rId5"/>
    <p:sldId id="292" r:id="rId6"/>
    <p:sldId id="293" r:id="rId7"/>
    <p:sldId id="294" r:id="rId8"/>
    <p:sldId id="295" r:id="rId9"/>
  </p:sldIdLst>
  <p:sldSz cx="3779838" cy="5327650"/>
  <p:notesSz cx="9939338" cy="6807200"/>
  <p:defaultTextStyle>
    <a:defPPr>
      <a:defRPr lang="zh-TW"/>
    </a:defPPr>
    <a:lvl1pPr marL="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1pPr>
    <a:lvl2pPr marL="218542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2pPr>
    <a:lvl3pPr marL="43708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3pPr>
    <a:lvl4pPr marL="655625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4pPr>
    <a:lvl5pPr marL="874166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5pPr>
    <a:lvl6pPr marL="1092708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6pPr>
    <a:lvl7pPr marL="1311250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7pPr>
    <a:lvl8pPr marL="1529791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8pPr>
    <a:lvl9pPr marL="1748333" algn="l" defTabSz="437083" rtl="0" eaLnBrk="1" latinLnBrk="0" hangingPunct="1">
      <a:defRPr sz="8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32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30284" y="0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3B31B-6411-4030-8C66-08F7833D777C}" type="datetimeFigureOut">
              <a:rPr lang="zh-TW" altLang="en-US" smtClean="0"/>
              <a:t>2022/7/19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30284" y="6465807"/>
            <a:ext cx="4306737" cy="3413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D495D-5A16-4730-9A7B-861D3CA9679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8374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1910"/>
            <a:ext cx="3212862" cy="1854811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798250"/>
            <a:ext cx="2834879" cy="1286282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66899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89500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3648"/>
            <a:ext cx="815028" cy="451493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3648"/>
            <a:ext cx="2397835" cy="451493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4830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98748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28214"/>
            <a:ext cx="3260110" cy="2216154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65334"/>
            <a:ext cx="3260110" cy="1165423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38474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18240"/>
            <a:ext cx="1606431" cy="33803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18240"/>
            <a:ext cx="1606431" cy="338034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3974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3649"/>
            <a:ext cx="3260110" cy="1029766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06014"/>
            <a:ext cx="1599048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46072"/>
            <a:ext cx="1599048" cy="2862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06014"/>
            <a:ext cx="1606923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46072"/>
            <a:ext cx="1606923" cy="2862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79111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7036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6603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7084"/>
            <a:ext cx="1913543" cy="3786085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1430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7084"/>
            <a:ext cx="1913543" cy="3786085"/>
          </a:xfrm>
        </p:spPr>
        <p:txBody>
          <a:bodyPr anchor="t"/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5221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64" y="283649"/>
            <a:ext cx="326011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64" y="1418240"/>
            <a:ext cx="326011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64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614DA-A3B7-7D4C-88AE-2094A5204A6A}" type="datetimeFigureOut">
              <a:rPr kumimoji="1" lang="zh-TW" altLang="en-US" smtClean="0"/>
              <a:t>2022/7/19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072" y="4937943"/>
            <a:ext cx="1275695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510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9922E-9297-4D44-B946-2B525F1750B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2961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78013" rtl="0" eaLnBrk="1" latinLnBrk="0" hangingPunct="1">
        <a:lnSpc>
          <a:spcPct val="90000"/>
        </a:lnSpc>
        <a:spcBef>
          <a:spcPct val="0"/>
        </a:spcBef>
        <a:buNone/>
        <a:defRPr sz="1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3" indent="-94503" algn="l" defTabSz="378013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158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47251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3pPr>
      <a:lvl4pPr marL="661523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85052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5412" y="-24348"/>
            <a:ext cx="3785251" cy="5352000"/>
            <a:chOff x="659209" y="1853482"/>
            <a:chExt cx="1177313" cy="1661380"/>
          </a:xfrm>
        </p:grpSpPr>
        <p:grpSp>
          <p:nvGrpSpPr>
            <p:cNvPr id="3" name="群組 2"/>
            <p:cNvGrpSpPr/>
            <p:nvPr/>
          </p:nvGrpSpPr>
          <p:grpSpPr>
            <a:xfrm>
              <a:off x="659209" y="1853482"/>
              <a:ext cx="1176708" cy="1661380"/>
              <a:chOff x="983297" y="815211"/>
              <a:chExt cx="3795518" cy="5358843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2" t="608" r="915" b="551"/>
              <a:stretch/>
            </p:blipFill>
            <p:spPr>
              <a:xfrm>
                <a:off x="983297" y="815211"/>
                <a:ext cx="3795518" cy="5358843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400" dirty="0"/>
                  <a:t>單一動作圖式</a:t>
                </a:r>
                <a:endParaRPr lang="en-US" altLang="zh-TW" sz="2400" dirty="0"/>
              </a:p>
              <a:p>
                <a:pPr algn="ctr"/>
                <a:r>
                  <a:rPr lang="en-US" altLang="zh-TW" sz="2400" dirty="0"/>
                  <a:t>(</a:t>
                </a:r>
                <a:r>
                  <a:rPr lang="zh-TW" altLang="en-US" sz="2400" dirty="0"/>
                  <a:t>完成圖</a:t>
                </a:r>
                <a:r>
                  <a:rPr lang="en-US" altLang="zh-TW" sz="2400" dirty="0"/>
                  <a:t>)</a:t>
                </a:r>
                <a:endParaRPr lang="zh-TW" altLang="en-US" sz="24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80382" y="3216645"/>
              <a:ext cx="1134361" cy="2006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36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人體蹺蹺板</a:t>
              </a:r>
              <a:endParaRPr lang="zh-TW" altLang="zh-TW" sz="3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CC7312BE-C7DF-4F56-84E6-3843CA00A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49" y="3702728"/>
            <a:ext cx="2713580" cy="38566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D478F23-8AE2-49BF-89A1-491E11166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73" y="1769167"/>
            <a:ext cx="2333891" cy="178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4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B210BE28-95AF-4EA2-A976-7C9F44CD13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487" r="987" b="550"/>
          <a:stretch/>
        </p:blipFill>
        <p:spPr>
          <a:xfrm>
            <a:off x="38910" y="25940"/>
            <a:ext cx="3702995" cy="5272392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9F40275-539C-4861-A533-06556AA0FB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220" y="855790"/>
            <a:ext cx="2981973" cy="179040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4C91452-A370-415A-A307-5CFE87A7B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029" y="2693129"/>
            <a:ext cx="2981972" cy="159940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C7CFA4F-442B-43EB-AD53-7D33AB9244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46" y="4292531"/>
            <a:ext cx="3505519" cy="906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3825786-A50D-4DDE-BD2F-C202FBB1FB07}"/>
              </a:ext>
            </a:extLst>
          </p:cNvPr>
          <p:cNvSpPr/>
          <p:nvPr/>
        </p:nvSpPr>
        <p:spPr>
          <a:xfrm>
            <a:off x="99838" y="25940"/>
            <a:ext cx="35820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人體蹺蹺板</a:t>
            </a:r>
            <a:endParaRPr lang="zh-TW" altLang="zh-TW" sz="2000" b="1" kern="100" dirty="0">
              <a:latin typeface="華康POP1W7注音字" panose="040B0700000000000000" pitchFamily="82" charset="-120"/>
              <a:ea typeface="華康POP1W7注音字" panose="040B0700000000000000" pitchFamily="82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3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52761" y="-10764"/>
            <a:ext cx="3877986" cy="5347097"/>
            <a:chOff x="644483" y="1857699"/>
            <a:chExt cx="1206156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/>
                  <a:t>單一動作圖式</a:t>
                </a:r>
                <a:endParaRPr lang="en-US" altLang="zh-TW" sz="1600" dirty="0"/>
              </a:p>
              <a:p>
                <a:pPr algn="ctr"/>
                <a:r>
                  <a:rPr lang="en-US" altLang="zh-TW" sz="1600" dirty="0"/>
                  <a:t>(</a:t>
                </a:r>
                <a:r>
                  <a:rPr lang="zh-TW" altLang="en-US" sz="1600" dirty="0"/>
                  <a:t>完成圖</a:t>
                </a:r>
                <a:r>
                  <a:rPr lang="en-US" altLang="zh-TW" sz="1600" dirty="0"/>
                  <a:t>)</a:t>
                </a:r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平衡</a:t>
              </a:r>
              <a:r>
                <a:rPr lang="en-US" altLang="zh-TW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4483" y="3216645"/>
              <a:ext cx="1206156" cy="1815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32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基本平衡行走</a:t>
              </a:r>
              <a:endParaRPr lang="zh-TW" altLang="zh-TW" sz="32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0C7C929D-1D06-43AD-8681-9AB7EFC89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16" y="3727994"/>
            <a:ext cx="2687579" cy="410743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199BD281-D149-432B-9B1B-9C136484BD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390" y="1714148"/>
            <a:ext cx="1587057" cy="179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0" y="32426"/>
            <a:ext cx="3709481" cy="5252936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C4BD871-1B3B-4F40-A495-0CC15EAB0D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256" y="509363"/>
            <a:ext cx="2724766" cy="199866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1E31D0FA-08A1-4B4D-94A9-1836E47A6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12" y="2493316"/>
            <a:ext cx="3036710" cy="2299037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96DE0E5-F004-451D-9F9C-3E00B7126E4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107" y="4223903"/>
            <a:ext cx="1543812" cy="973396"/>
          </a:xfrm>
          <a:prstGeom prst="roundRect">
            <a:avLst>
              <a:gd name="adj" fmla="val 8594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  <a:ln>
            <a:noFill/>
          </a:ln>
          <a:effectLst/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1" y="76908"/>
            <a:ext cx="3779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基本平衡行走</a:t>
            </a:r>
            <a:endParaRPr lang="zh-TW" altLang="zh-TW" sz="2000" b="1" kern="100" dirty="0">
              <a:latin typeface="華康POP1W7注音字" panose="040B0700000000000000" pitchFamily="82" charset="-120"/>
              <a:ea typeface="華康POP1W7注音字" panose="040B0700000000000000" pitchFamily="82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7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2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2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/>
                  <a:t>單一動作圖式</a:t>
                </a:r>
                <a:endParaRPr lang="en-US" altLang="zh-TW" sz="1600" dirty="0"/>
              </a:p>
              <a:p>
                <a:pPr algn="ctr"/>
                <a:r>
                  <a:rPr lang="en-US" altLang="zh-TW" sz="1600" dirty="0"/>
                  <a:t>(</a:t>
                </a:r>
                <a:r>
                  <a:rPr lang="zh-TW" altLang="en-US" sz="1600" dirty="0"/>
                  <a:t>完成圖</a:t>
                </a:r>
                <a:r>
                  <a:rPr lang="en-US" altLang="zh-TW" sz="1600" dirty="0"/>
                  <a:t>)</a:t>
                </a:r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跳</a:t>
              </a:r>
              <a:r>
                <a:rPr lang="zh-TW" altLang="en-US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躍</a:t>
              </a:r>
              <a:r>
                <a:rPr lang="en-US" altLang="zh-TW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60891" y="3216645"/>
              <a:ext cx="1175631" cy="2006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3600" b="1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變身跳跳</a:t>
              </a:r>
              <a:r>
                <a:rPr lang="zh-TW" altLang="en-US" sz="36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跳</a:t>
              </a:r>
              <a:endParaRPr lang="zh-TW" altLang="zh-TW" sz="3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20" y="3829847"/>
            <a:ext cx="2511023" cy="351392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584" y="1735794"/>
            <a:ext cx="2067294" cy="205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9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38910" y="32426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9" y="76908"/>
            <a:ext cx="3583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 smtClean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 smtClean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變身跳跳</a:t>
            </a:r>
            <a:r>
              <a:rPr lang="zh-TW" altLang="en-US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跳</a:t>
            </a:r>
            <a:endParaRPr lang="zh-TW" altLang="zh-TW" sz="2000" b="1" kern="100" dirty="0">
              <a:latin typeface="華康POP1W7注音字" panose="040B0700000000000000" pitchFamily="82" charset="-120"/>
              <a:ea typeface="華康POP1W7注音字" panose="040B0700000000000000" pitchFamily="82" charset="-120"/>
              <a:cs typeface="Times New Roman" panose="02020603050405020304" pitchFamily="18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58" y="1102092"/>
            <a:ext cx="3563111" cy="241554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207" y="3719864"/>
            <a:ext cx="3400814" cy="6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-6" y="-10764"/>
            <a:ext cx="3779843" cy="5347097"/>
            <a:chOff x="660891" y="1857699"/>
            <a:chExt cx="1175631" cy="1659858"/>
          </a:xfrm>
        </p:grpSpPr>
        <p:grpSp>
          <p:nvGrpSpPr>
            <p:cNvPr id="3" name="群組 2"/>
            <p:cNvGrpSpPr/>
            <p:nvPr/>
          </p:nvGrpSpPr>
          <p:grpSpPr>
            <a:xfrm>
              <a:off x="660891" y="1857699"/>
              <a:ext cx="1175631" cy="1659858"/>
              <a:chOff x="988721" y="828814"/>
              <a:chExt cx="3792041" cy="5353935"/>
            </a:xfrm>
          </p:grpSpPr>
          <p:pic>
            <p:nvPicPr>
              <p:cNvPr id="8" name="圖片 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4" t="487" r="745" b="671"/>
              <a:stretch/>
            </p:blipFill>
            <p:spPr>
              <a:xfrm>
                <a:off x="988721" y="828814"/>
                <a:ext cx="3792041" cy="535393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485244" y="2510958"/>
                <a:ext cx="2792383" cy="2529483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/>
                  <a:t>單一動作圖式</a:t>
                </a:r>
                <a:endParaRPr lang="en-US" altLang="zh-TW" sz="1600" dirty="0"/>
              </a:p>
              <a:p>
                <a:pPr algn="ctr"/>
                <a:r>
                  <a:rPr lang="en-US" altLang="zh-TW" sz="1600" dirty="0"/>
                  <a:t>(</a:t>
                </a:r>
                <a:r>
                  <a:rPr lang="zh-TW" altLang="en-US" sz="1600" dirty="0"/>
                  <a:t>完成圖</a:t>
                </a:r>
                <a:r>
                  <a:rPr lang="en-US" altLang="zh-TW" sz="1600" dirty="0"/>
                  <a:t>)</a:t>
                </a:r>
                <a:endParaRPr lang="zh-TW" altLang="en-US" sz="1600" dirty="0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60891" y="1932926"/>
              <a:ext cx="1175631" cy="41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zh-TW" sz="40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動作卡</a:t>
              </a:r>
            </a:p>
            <a:p>
              <a:pPr algn="ctr"/>
              <a:r>
                <a:rPr lang="en-US" altLang="zh-TW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(</a:t>
              </a:r>
              <a:r>
                <a:rPr lang="zh-TW" altLang="en-US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跳</a:t>
              </a:r>
              <a:r>
                <a:rPr lang="zh-TW" altLang="en-US" sz="4000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躍</a:t>
              </a:r>
              <a:r>
                <a:rPr lang="en-US" altLang="zh-TW" sz="4000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)</a:t>
              </a:r>
              <a:endParaRPr lang="zh-TW" altLang="zh-TW" sz="4000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267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 </a:t>
              </a:r>
              <a:endParaRPr lang="zh-TW" altLang="zh-TW" sz="267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40210" y="3216645"/>
              <a:ext cx="1014703" cy="219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4000" b="1" kern="100" dirty="0" smtClean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跳上跳</a:t>
              </a:r>
              <a:r>
                <a:rPr lang="zh-TW" altLang="en-US" sz="4000" b="1" kern="100" dirty="0">
                  <a:latin typeface="華康POP1W7注音字" panose="040B0700000000000000" pitchFamily="82" charset="-120"/>
                  <a:ea typeface="華康POP1W7注音字" panose="040B0700000000000000" pitchFamily="82" charset="-120"/>
                  <a:cs typeface="Times New Roman" panose="02020603050405020304" pitchFamily="18" charset="0"/>
                </a:rPr>
                <a:t>下</a:t>
              </a:r>
              <a:endParaRPr lang="zh-TW" altLang="zh-TW" sz="4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33" y="1705176"/>
            <a:ext cx="2119195" cy="212467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34" y="3789778"/>
            <a:ext cx="2558592" cy="38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4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1069C0A7-F53F-49A1-A11B-B71EEE5069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608" r="818" b="794"/>
          <a:stretch/>
        </p:blipFill>
        <p:spPr>
          <a:xfrm>
            <a:off x="38910" y="4302"/>
            <a:ext cx="3709481" cy="525293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41C0425-9EAE-41A3-9BCD-C3FD4E5E6AD0}"/>
              </a:ext>
            </a:extLst>
          </p:cNvPr>
          <p:cNvSpPr/>
          <p:nvPr/>
        </p:nvSpPr>
        <p:spPr>
          <a:xfrm>
            <a:off x="99838" y="22620"/>
            <a:ext cx="35639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動作說明</a:t>
            </a:r>
            <a:r>
              <a:rPr lang="en-US" altLang="zh-TW" sz="2000" b="1" kern="100" dirty="0" smtClean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:</a:t>
            </a:r>
            <a:r>
              <a:rPr lang="zh-TW" altLang="en-US" sz="2000" b="1" kern="100" dirty="0" smtClean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跳上跳</a:t>
            </a:r>
            <a:r>
              <a:rPr lang="zh-TW" altLang="en-US" sz="2000" b="1" kern="100" dirty="0">
                <a:latin typeface="華康POP1W7注音字" panose="040B0700000000000000" pitchFamily="82" charset="-120"/>
                <a:ea typeface="華康POP1W7注音字" panose="040B0700000000000000" pitchFamily="82" charset="-120"/>
                <a:cs typeface="Times New Roman" panose="02020603050405020304" pitchFamily="18" charset="0"/>
              </a:rPr>
              <a:t>下</a:t>
            </a:r>
            <a:endParaRPr lang="zh-TW" altLang="zh-TW" sz="2000" b="1" kern="100" dirty="0">
              <a:latin typeface="華康POP1W7注音字" panose="040B0700000000000000" pitchFamily="82" charset="-120"/>
              <a:ea typeface="華康POP1W7注音字" panose="040B0700000000000000" pitchFamily="82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92" y="888458"/>
            <a:ext cx="3089629" cy="214478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719" y="3033247"/>
            <a:ext cx="3155371" cy="155820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62" y="4672220"/>
            <a:ext cx="2667486" cy="53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8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</TotalTime>
  <Words>88</Words>
  <Application>Microsoft Office PowerPoint</Application>
  <PresentationFormat>自訂</PresentationFormat>
  <Paragraphs>28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華康POP1W7注音字</vt:lpstr>
      <vt:lpstr>新細明體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Microsoft Office User</dc:creator>
  <cp:lastModifiedBy>Windows 使用者</cp:lastModifiedBy>
  <cp:revision>77</cp:revision>
  <cp:lastPrinted>2020-07-02T05:05:08Z</cp:lastPrinted>
  <dcterms:created xsi:type="dcterms:W3CDTF">2020-05-20T05:08:04Z</dcterms:created>
  <dcterms:modified xsi:type="dcterms:W3CDTF">2022-07-19T06:36:53Z</dcterms:modified>
</cp:coreProperties>
</file>