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16"/>
  </p:handoutMasterIdLst>
  <p:sldIdLst>
    <p:sldId id="286" r:id="rId2"/>
    <p:sldId id="287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</p:sldIdLst>
  <p:sldSz cx="3779838" cy="5327650"/>
  <p:notesSz cx="9939338" cy="6807200"/>
  <p:defaultTextStyle>
    <a:defPPr>
      <a:defRPr lang="zh-TW"/>
    </a:defPPr>
    <a:lvl1pPr marL="0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1pPr>
    <a:lvl2pPr marL="218542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2pPr>
    <a:lvl3pPr marL="437083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3pPr>
    <a:lvl4pPr marL="655625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4pPr>
    <a:lvl5pPr marL="874166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5pPr>
    <a:lvl6pPr marL="1092708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6pPr>
    <a:lvl7pPr marL="1311250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7pPr>
    <a:lvl8pPr marL="1529791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8pPr>
    <a:lvl9pPr marL="1748333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03" autoAdjust="0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32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630284" y="0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3B31B-6411-4030-8C66-08F7833D777C}" type="datetimeFigureOut">
              <a:rPr lang="zh-TW" altLang="en-US" smtClean="0"/>
              <a:t>2022/7/21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6465807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630284" y="6465807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D495D-5A16-4730-9A7B-861D3CA9679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83749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488" y="871910"/>
            <a:ext cx="3212862" cy="1854811"/>
          </a:xfrm>
        </p:spPr>
        <p:txBody>
          <a:bodyPr anchor="b"/>
          <a:lstStyle>
            <a:lvl1pPr algn="ctr">
              <a:defRPr sz="248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80" y="2798250"/>
            <a:ext cx="2834879" cy="1286282"/>
          </a:xfrm>
        </p:spPr>
        <p:txBody>
          <a:bodyPr/>
          <a:lstStyle>
            <a:lvl1pPr marL="0" indent="0" algn="ctr">
              <a:buNone/>
              <a:defRPr sz="992"/>
            </a:lvl1pPr>
            <a:lvl2pPr marL="189006" indent="0" algn="ctr">
              <a:buNone/>
              <a:defRPr sz="827"/>
            </a:lvl2pPr>
            <a:lvl3pPr marL="378013" indent="0" algn="ctr">
              <a:buNone/>
              <a:defRPr sz="744"/>
            </a:lvl3pPr>
            <a:lvl4pPr marL="567019" indent="0" algn="ctr">
              <a:buNone/>
              <a:defRPr sz="661"/>
            </a:lvl4pPr>
            <a:lvl5pPr marL="756026" indent="0" algn="ctr">
              <a:buNone/>
              <a:defRPr sz="661"/>
            </a:lvl5pPr>
            <a:lvl6pPr marL="945032" indent="0" algn="ctr">
              <a:buNone/>
              <a:defRPr sz="661"/>
            </a:lvl6pPr>
            <a:lvl7pPr marL="1134039" indent="0" algn="ctr">
              <a:buNone/>
              <a:defRPr sz="661"/>
            </a:lvl7pPr>
            <a:lvl8pPr marL="1323045" indent="0" algn="ctr">
              <a:buNone/>
              <a:defRPr sz="661"/>
            </a:lvl8pPr>
            <a:lvl9pPr marL="1512052" indent="0" algn="ctr">
              <a:buNone/>
              <a:defRPr sz="661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66899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89500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04947" y="283648"/>
            <a:ext cx="815028" cy="4514937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864" y="283648"/>
            <a:ext cx="2397835" cy="451493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4830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87483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96" y="1328214"/>
            <a:ext cx="3260110" cy="2216154"/>
          </a:xfrm>
        </p:spPr>
        <p:txBody>
          <a:bodyPr anchor="b"/>
          <a:lstStyle>
            <a:lvl1pPr>
              <a:defRPr sz="248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96" y="3565334"/>
            <a:ext cx="3260110" cy="1165423"/>
          </a:xfrm>
        </p:spPr>
        <p:txBody>
          <a:bodyPr/>
          <a:lstStyle>
            <a:lvl1pPr marL="0" indent="0">
              <a:buNone/>
              <a:defRPr sz="992">
                <a:solidFill>
                  <a:schemeClr val="tx1"/>
                </a:solidFill>
              </a:defRPr>
            </a:lvl1pPr>
            <a:lvl2pPr marL="189006" indent="0">
              <a:buNone/>
              <a:defRPr sz="827">
                <a:solidFill>
                  <a:schemeClr val="tx1">
                    <a:tint val="75000"/>
                  </a:schemeClr>
                </a:solidFill>
              </a:defRPr>
            </a:lvl2pPr>
            <a:lvl3pPr marL="378013" indent="0">
              <a:buNone/>
              <a:defRPr sz="744">
                <a:solidFill>
                  <a:schemeClr val="tx1">
                    <a:tint val="75000"/>
                  </a:schemeClr>
                </a:solidFill>
              </a:defRPr>
            </a:lvl3pPr>
            <a:lvl4pPr marL="56701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4pPr>
            <a:lvl5pPr marL="756026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5pPr>
            <a:lvl6pPr marL="94503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6pPr>
            <a:lvl7pPr marL="113403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7pPr>
            <a:lvl8pPr marL="1323045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8pPr>
            <a:lvl9pPr marL="151205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538474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864" y="1418240"/>
            <a:ext cx="1606431" cy="338034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13543" y="1418240"/>
            <a:ext cx="1606431" cy="338034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139744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283649"/>
            <a:ext cx="3260110" cy="1029766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357" y="1306014"/>
            <a:ext cx="1599048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57" y="1946072"/>
            <a:ext cx="1599048" cy="286237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13543" y="1306014"/>
            <a:ext cx="1606923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13543" y="1946072"/>
            <a:ext cx="1606923" cy="286237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91117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270361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66603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6923" y="767084"/>
            <a:ext cx="1913543" cy="3786085"/>
          </a:xfrm>
        </p:spPr>
        <p:txBody>
          <a:bodyPr/>
          <a:lstStyle>
            <a:lvl1pPr>
              <a:defRPr sz="1323"/>
            </a:lvl1pPr>
            <a:lvl2pPr>
              <a:defRPr sz="1158"/>
            </a:lvl2pPr>
            <a:lvl3pPr>
              <a:defRPr sz="992"/>
            </a:lvl3pPr>
            <a:lvl4pPr>
              <a:defRPr sz="827"/>
            </a:lvl4pPr>
            <a:lvl5pPr>
              <a:defRPr sz="827"/>
            </a:lvl5pPr>
            <a:lvl6pPr>
              <a:defRPr sz="827"/>
            </a:lvl6pPr>
            <a:lvl7pPr>
              <a:defRPr sz="827"/>
            </a:lvl7pPr>
            <a:lvl8pPr>
              <a:defRPr sz="827"/>
            </a:lvl8pPr>
            <a:lvl9pPr>
              <a:defRPr sz="827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1430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06923" y="767084"/>
            <a:ext cx="1913543" cy="3786085"/>
          </a:xfrm>
        </p:spPr>
        <p:txBody>
          <a:bodyPr anchor="t"/>
          <a:lstStyle>
            <a:lvl1pPr marL="0" indent="0">
              <a:buNone/>
              <a:defRPr sz="1323"/>
            </a:lvl1pPr>
            <a:lvl2pPr marL="189006" indent="0">
              <a:buNone/>
              <a:defRPr sz="1158"/>
            </a:lvl2pPr>
            <a:lvl3pPr marL="378013" indent="0">
              <a:buNone/>
              <a:defRPr sz="992"/>
            </a:lvl3pPr>
            <a:lvl4pPr marL="567019" indent="0">
              <a:buNone/>
              <a:defRPr sz="827"/>
            </a:lvl4pPr>
            <a:lvl5pPr marL="756026" indent="0">
              <a:buNone/>
              <a:defRPr sz="827"/>
            </a:lvl5pPr>
            <a:lvl6pPr marL="945032" indent="0">
              <a:buNone/>
              <a:defRPr sz="827"/>
            </a:lvl6pPr>
            <a:lvl7pPr marL="1134039" indent="0">
              <a:buNone/>
              <a:defRPr sz="827"/>
            </a:lvl7pPr>
            <a:lvl8pPr marL="1323045" indent="0">
              <a:buNone/>
              <a:defRPr sz="827"/>
            </a:lvl8pPr>
            <a:lvl9pPr marL="1512052" indent="0">
              <a:buNone/>
              <a:defRPr sz="827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52218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864" y="283649"/>
            <a:ext cx="3260110" cy="1029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64" y="1418240"/>
            <a:ext cx="3260110" cy="3380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864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614DA-A3B7-7D4C-88AE-2094A5204A6A}" type="datetimeFigureOut">
              <a:rPr kumimoji="1" lang="zh-TW" altLang="en-US" smtClean="0"/>
              <a:t>2022/7/21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2072" y="4937943"/>
            <a:ext cx="1275695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69510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29614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78013" rtl="0" eaLnBrk="1" latinLnBrk="0" hangingPunct="1">
        <a:lnSpc>
          <a:spcPct val="90000"/>
        </a:lnSpc>
        <a:spcBef>
          <a:spcPct val="0"/>
        </a:spcBef>
        <a:buNone/>
        <a:defRPr sz="18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4503" indent="-94503" algn="l" defTabSz="378013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158" kern="1200">
          <a:solidFill>
            <a:schemeClr val="tx1"/>
          </a:solidFill>
          <a:latin typeface="+mn-lt"/>
          <a:ea typeface="+mn-ea"/>
          <a:cs typeface="+mn-cs"/>
        </a:defRPr>
      </a:lvl1pPr>
      <a:lvl2pPr marL="283510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47251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827" kern="1200">
          <a:solidFill>
            <a:schemeClr val="tx1"/>
          </a:solidFill>
          <a:latin typeface="+mn-lt"/>
          <a:ea typeface="+mn-ea"/>
          <a:cs typeface="+mn-cs"/>
        </a:defRPr>
      </a:lvl3pPr>
      <a:lvl4pPr marL="661523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85052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103953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228542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41754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606555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1pPr>
      <a:lvl2pPr marL="18900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2pPr>
      <a:lvl3pPr marL="378013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3pPr>
      <a:lvl4pPr marL="56701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75602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94503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13403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323045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51205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3467" y="-1"/>
            <a:ext cx="3816824" cy="5352000"/>
            <a:chOff x="659814" y="1861040"/>
            <a:chExt cx="1187133" cy="1661380"/>
          </a:xfrm>
        </p:grpSpPr>
        <p:grpSp>
          <p:nvGrpSpPr>
            <p:cNvPr id="3" name="群組 2"/>
            <p:cNvGrpSpPr/>
            <p:nvPr/>
          </p:nvGrpSpPr>
          <p:grpSpPr>
            <a:xfrm>
              <a:off x="659814" y="1861040"/>
              <a:ext cx="1176708" cy="1661380"/>
              <a:chOff x="985250" y="839592"/>
              <a:chExt cx="3795518" cy="5358843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2" t="608" r="915" b="551"/>
              <a:stretch/>
            </p:blipFill>
            <p:spPr>
              <a:xfrm>
                <a:off x="985250" y="839592"/>
                <a:ext cx="3795518" cy="5358843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2400" dirty="0"/>
                  <a:t>單一動作圖式</a:t>
                </a:r>
                <a:endParaRPr lang="en-US" altLang="zh-TW" sz="2400" dirty="0"/>
              </a:p>
              <a:p>
                <a:pPr algn="ctr"/>
                <a:r>
                  <a:rPr lang="en-US" altLang="zh-TW" sz="2400" dirty="0"/>
                  <a:t>(</a:t>
                </a:r>
                <a:r>
                  <a:rPr lang="zh-TW" altLang="en-US" sz="2400" dirty="0"/>
                  <a:t>完成圖</a:t>
                </a:r>
                <a:r>
                  <a:rPr lang="en-US" altLang="zh-TW" sz="2400" dirty="0"/>
                  <a:t>)</a:t>
                </a:r>
                <a:endParaRPr lang="zh-TW" altLang="en-US" sz="2400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zh-TW" sz="4000" b="1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動作卡</a:t>
              </a:r>
            </a:p>
            <a:p>
              <a:pPr algn="ctr"/>
              <a:r>
                <a:rPr lang="en-US" altLang="zh-TW" sz="4000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(</a:t>
              </a:r>
              <a:r>
                <a:rPr lang="zh-TW" altLang="en-US" sz="4000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平衡</a:t>
              </a:r>
              <a:r>
                <a:rPr lang="en-US" altLang="zh-TW" sz="4000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)</a:t>
              </a:r>
              <a:endParaRPr lang="zh-TW" altLang="zh-TW" sz="40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267" b="1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 </a:t>
              </a:r>
              <a:endParaRPr lang="zh-TW" altLang="zh-TW" sz="267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60892" y="3230689"/>
              <a:ext cx="1186055" cy="210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3800" b="1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人體蹺蹺板</a:t>
              </a:r>
              <a:endParaRPr lang="zh-TW" altLang="zh-TW" sz="38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CC7312BE-C7DF-4F56-84E6-3843CA00A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49" y="3702728"/>
            <a:ext cx="2713580" cy="38566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D478F23-8AE2-49BF-89A1-491E111661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973" y="1769167"/>
            <a:ext cx="2333891" cy="178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4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1069C0A7-F53F-49A1-A11B-B71EEE506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608" r="818" b="794"/>
          <a:stretch/>
        </p:blipFill>
        <p:spPr>
          <a:xfrm>
            <a:off x="38910" y="32426"/>
            <a:ext cx="3709481" cy="525293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1C0425-9EAE-41A3-9BCD-C3FD4E5E6AD0}"/>
              </a:ext>
            </a:extLst>
          </p:cNvPr>
          <p:cNvSpPr/>
          <p:nvPr/>
        </p:nvSpPr>
        <p:spPr>
          <a:xfrm>
            <a:off x="99838" y="92401"/>
            <a:ext cx="28769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37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動作說明</a:t>
            </a:r>
            <a:r>
              <a:rPr kumimoji="0" lang="en-US" altLang="zh-TW" sz="20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>
                <a:solidFill>
                  <a:prstClr val="black"/>
                </a:solidFill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長頸鹿</a:t>
            </a:r>
            <a:endParaRPr kumimoji="0" lang="zh-TW" altLang="zh-TW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11" y="871301"/>
            <a:ext cx="2949489" cy="160445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57" y="2537386"/>
            <a:ext cx="2927443" cy="1783166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32" y="4382187"/>
            <a:ext cx="1890150" cy="92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9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6" y="-10764"/>
            <a:ext cx="3779843" cy="5347097"/>
            <a:chOff x="660891" y="1857699"/>
            <a:chExt cx="1175631" cy="1659858"/>
          </a:xfrm>
        </p:grpSpPr>
        <p:grpSp>
          <p:nvGrpSpPr>
            <p:cNvPr id="3" name="群組 2"/>
            <p:cNvGrpSpPr/>
            <p:nvPr/>
          </p:nvGrpSpPr>
          <p:grpSpPr>
            <a:xfrm>
              <a:off x="660891" y="1857699"/>
              <a:ext cx="1175631" cy="1659858"/>
              <a:chOff x="988721" y="828814"/>
              <a:chExt cx="3792042" cy="5353935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4" t="487" r="745" b="671"/>
              <a:stretch/>
            </p:blipFill>
            <p:spPr>
              <a:xfrm>
                <a:off x="988721" y="828814"/>
                <a:ext cx="3792042" cy="535393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4370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單一動作圖式</a:t>
                </a:r>
                <a:endParaRPr kumimoji="0" lang="en-US" altLang="zh-TW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  <a:p>
                <a:pPr marL="0" marR="0" lvl="0" indent="0" algn="ctr" defTabSz="4370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(</a:t>
                </a:r>
                <a:r>
                  <a:rPr kumimoji="0" lang="zh-TW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完成圖</a:t>
                </a:r>
                <a:r>
                  <a:rPr kumimoji="0" lang="en-US" altLang="zh-TW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)</a:t>
                </a:r>
                <a:endParaRPr kumimoji="0" lang="zh-TW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zh-TW" sz="4000" b="1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動作卡</a:t>
              </a:r>
            </a:p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40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(</a:t>
              </a:r>
              <a:r>
                <a:rPr kumimoji="0" lang="zh-TW" altLang="en-US" sz="40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平衡</a:t>
              </a:r>
              <a:r>
                <a:rPr kumimoji="0" lang="en-US" altLang="zh-TW" sz="40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)</a:t>
              </a:r>
              <a:endParaRPr kumimoji="0" lang="zh-TW" altLang="zh-TW" sz="4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267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 </a:t>
              </a:r>
              <a:endParaRPr kumimoji="0" lang="zh-TW" altLang="zh-TW" sz="267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53369" y="3230613"/>
              <a:ext cx="1014703" cy="219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4000" b="1" kern="100" dirty="0" smtClean="0">
                  <a:solidFill>
                    <a:prstClr val="black"/>
                  </a:solidFill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搖搖晃晃</a:t>
              </a:r>
              <a:endParaRPr kumimoji="0" lang="zh-TW" altLang="zh-TW" sz="4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91" y="1754983"/>
            <a:ext cx="2129505" cy="1918996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10" y="3749687"/>
            <a:ext cx="2650523" cy="38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63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1069C0A7-F53F-49A1-A11B-B71EEE506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608" r="818" b="794"/>
          <a:stretch/>
        </p:blipFill>
        <p:spPr>
          <a:xfrm>
            <a:off x="22772" y="73369"/>
            <a:ext cx="3709481" cy="525293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1C0425-9EAE-41A3-9BCD-C3FD4E5E6AD0}"/>
              </a:ext>
            </a:extLst>
          </p:cNvPr>
          <p:cNvSpPr/>
          <p:nvPr/>
        </p:nvSpPr>
        <p:spPr>
          <a:xfrm>
            <a:off x="99839" y="92401"/>
            <a:ext cx="3270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37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動作說明</a:t>
            </a:r>
            <a:r>
              <a:rPr kumimoji="0" lang="en-US" altLang="zh-TW" sz="20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>
                <a:solidFill>
                  <a:prstClr val="black"/>
                </a:solidFill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搖搖晃晃</a:t>
            </a:r>
            <a:endParaRPr kumimoji="0" lang="zh-TW" altLang="zh-TW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15" y="413422"/>
            <a:ext cx="2304475" cy="1666458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64" y="2101245"/>
            <a:ext cx="2439603" cy="1197184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651" y="3298429"/>
            <a:ext cx="2488343" cy="1635522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9" y="4806709"/>
            <a:ext cx="3648551" cy="47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7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6" y="-10764"/>
            <a:ext cx="3779843" cy="5347097"/>
            <a:chOff x="660891" y="1857699"/>
            <a:chExt cx="1175631" cy="1659858"/>
          </a:xfrm>
        </p:grpSpPr>
        <p:grpSp>
          <p:nvGrpSpPr>
            <p:cNvPr id="3" name="群組 2"/>
            <p:cNvGrpSpPr/>
            <p:nvPr/>
          </p:nvGrpSpPr>
          <p:grpSpPr>
            <a:xfrm>
              <a:off x="660891" y="1857699"/>
              <a:ext cx="1175631" cy="1659858"/>
              <a:chOff x="988721" y="828814"/>
              <a:chExt cx="3792042" cy="5353935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4" t="487" r="745" b="671"/>
              <a:stretch/>
            </p:blipFill>
            <p:spPr>
              <a:xfrm>
                <a:off x="988721" y="828814"/>
                <a:ext cx="3792042" cy="535393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4370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單一動作圖式</a:t>
                </a:r>
                <a:endParaRPr kumimoji="0" lang="en-US" altLang="zh-TW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  <a:p>
                <a:pPr marL="0" marR="0" lvl="0" indent="0" algn="ctr" defTabSz="4370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(</a:t>
                </a:r>
                <a:r>
                  <a:rPr kumimoji="0" lang="zh-TW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完成圖</a:t>
                </a:r>
                <a:r>
                  <a:rPr kumimoji="0" lang="en-US" altLang="zh-TW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)</a:t>
                </a:r>
                <a:endParaRPr kumimoji="0" lang="zh-TW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zh-TW" sz="4000" b="1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動作卡</a:t>
              </a:r>
            </a:p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40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(</a:t>
              </a:r>
              <a:r>
                <a:rPr kumimoji="0" lang="zh-TW" altLang="en-US" sz="40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平衡</a:t>
              </a:r>
              <a:r>
                <a:rPr kumimoji="0" lang="en-US" altLang="zh-TW" sz="40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)</a:t>
              </a:r>
              <a:endParaRPr kumimoji="0" lang="zh-TW" altLang="zh-TW" sz="4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267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 </a:t>
              </a:r>
              <a:endParaRPr kumimoji="0" lang="zh-TW" altLang="zh-TW" sz="267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79525" y="3230613"/>
              <a:ext cx="536069" cy="219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4000" b="1" kern="100" dirty="0">
                  <a:solidFill>
                    <a:prstClr val="black"/>
                  </a:solidFill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超人</a:t>
              </a:r>
              <a:endParaRPr kumimoji="0" lang="zh-TW" altLang="zh-TW" sz="4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04" y="1885907"/>
            <a:ext cx="2392845" cy="1626146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70" y="3647343"/>
            <a:ext cx="2613912" cy="45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6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1069C0A7-F53F-49A1-A11B-B71EEE506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608" r="818" b="794"/>
          <a:stretch/>
        </p:blipFill>
        <p:spPr>
          <a:xfrm>
            <a:off x="16801" y="92401"/>
            <a:ext cx="3709481" cy="525293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1C0425-9EAE-41A3-9BCD-C3FD4E5E6AD0}"/>
              </a:ext>
            </a:extLst>
          </p:cNvPr>
          <p:cNvSpPr/>
          <p:nvPr/>
        </p:nvSpPr>
        <p:spPr>
          <a:xfrm>
            <a:off x="99839" y="92401"/>
            <a:ext cx="2609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37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動作說明</a:t>
            </a:r>
            <a:r>
              <a:rPr kumimoji="0" lang="en-US" altLang="zh-TW" sz="20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>
                <a:solidFill>
                  <a:prstClr val="black"/>
                </a:solidFill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超人</a:t>
            </a:r>
            <a:endParaRPr kumimoji="0" lang="zh-TW" altLang="zh-TW" sz="20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39" y="587923"/>
            <a:ext cx="2856906" cy="180180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9" y="2441368"/>
            <a:ext cx="2909492" cy="1465371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849" y="3928451"/>
            <a:ext cx="2053989" cy="611378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1" y="3989260"/>
            <a:ext cx="1703077" cy="125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88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B210BE28-95AF-4EA2-A976-7C9F44CD13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487" r="987" b="550"/>
          <a:stretch/>
        </p:blipFill>
        <p:spPr>
          <a:xfrm>
            <a:off x="38910" y="25940"/>
            <a:ext cx="3702995" cy="5272392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F9F40275-539C-4861-A533-06556AA0FB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220" y="855790"/>
            <a:ext cx="2981973" cy="179040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64C91452-A370-415A-A307-5CFE87A7B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029" y="2693129"/>
            <a:ext cx="2981972" cy="1599402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EC7CFA4F-442B-43EB-AD53-7D33AB9244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46" y="4292531"/>
            <a:ext cx="3505519" cy="906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3825786-A50D-4DDE-BD2F-C202FBB1FB07}"/>
              </a:ext>
            </a:extLst>
          </p:cNvPr>
          <p:cNvSpPr/>
          <p:nvPr/>
        </p:nvSpPr>
        <p:spPr>
          <a:xfrm>
            <a:off x="99838" y="76908"/>
            <a:ext cx="34442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動作說明</a:t>
            </a:r>
            <a:r>
              <a:rPr lang="en-US" altLang="zh-TW" sz="20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人體蹺蹺板</a:t>
            </a:r>
            <a:endParaRPr lang="zh-TW" altLang="zh-TW" sz="2000" b="1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53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52761" y="-10764"/>
            <a:ext cx="3877986" cy="5347097"/>
            <a:chOff x="644483" y="1857699"/>
            <a:chExt cx="1206156" cy="1659858"/>
          </a:xfrm>
        </p:grpSpPr>
        <p:grpSp>
          <p:nvGrpSpPr>
            <p:cNvPr id="3" name="群組 2"/>
            <p:cNvGrpSpPr/>
            <p:nvPr/>
          </p:nvGrpSpPr>
          <p:grpSpPr>
            <a:xfrm>
              <a:off x="660891" y="1857699"/>
              <a:ext cx="1175631" cy="1659858"/>
              <a:chOff x="988721" y="828814"/>
              <a:chExt cx="3792042" cy="5353935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4" t="487" r="745" b="671"/>
              <a:stretch/>
            </p:blipFill>
            <p:spPr>
              <a:xfrm>
                <a:off x="988721" y="828814"/>
                <a:ext cx="3792042" cy="535393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600" dirty="0"/>
                  <a:t>單一動作圖式</a:t>
                </a:r>
                <a:endParaRPr lang="en-US" altLang="zh-TW" sz="1600" dirty="0"/>
              </a:p>
              <a:p>
                <a:pPr algn="ctr"/>
                <a:r>
                  <a:rPr lang="en-US" altLang="zh-TW" sz="1600" dirty="0"/>
                  <a:t>(</a:t>
                </a:r>
                <a:r>
                  <a:rPr lang="zh-TW" altLang="en-US" sz="1600" dirty="0"/>
                  <a:t>完成圖</a:t>
                </a:r>
                <a:r>
                  <a:rPr lang="en-US" altLang="zh-TW" sz="1600" dirty="0"/>
                  <a:t>)</a:t>
                </a:r>
                <a:endParaRPr lang="zh-TW" altLang="en-US" sz="1600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zh-TW" sz="4000" b="1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動作卡</a:t>
              </a:r>
            </a:p>
            <a:p>
              <a:pPr algn="ctr"/>
              <a:r>
                <a:rPr lang="en-US" altLang="zh-TW" sz="4000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(</a:t>
              </a:r>
              <a:r>
                <a:rPr lang="zh-TW" altLang="en-US" sz="4000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平衡</a:t>
              </a:r>
              <a:r>
                <a:rPr lang="en-US" altLang="zh-TW" sz="4000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)</a:t>
              </a:r>
              <a:endParaRPr lang="zh-TW" altLang="zh-TW" sz="40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267" b="1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 </a:t>
              </a:r>
              <a:endParaRPr lang="zh-TW" altLang="zh-TW" sz="267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44483" y="3249721"/>
              <a:ext cx="1206156" cy="181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3200" b="1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基本平衡行走</a:t>
              </a:r>
              <a:endParaRPr lang="zh-TW" altLang="zh-TW" sz="32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0C7C929D-1D06-43AD-8681-9AB7EFC89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16" y="3727994"/>
            <a:ext cx="2687579" cy="410743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199BD281-D149-432B-9B1B-9C136484BD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390" y="1714148"/>
            <a:ext cx="1587057" cy="179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9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1069C0A7-F53F-49A1-A11B-B71EEE506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608" r="818" b="794"/>
          <a:stretch/>
        </p:blipFill>
        <p:spPr>
          <a:xfrm>
            <a:off x="38910" y="32426"/>
            <a:ext cx="3709481" cy="5252936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C4BD871-1B3B-4F40-A495-0CC15EAB0D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256" y="477018"/>
            <a:ext cx="2724766" cy="199866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E31D0FA-08A1-4B4D-94A9-1836E47A6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312" y="2493316"/>
            <a:ext cx="3036710" cy="2299037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C96DE0E5-F004-451D-9F9C-3E00B7126E4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73" y="4090039"/>
            <a:ext cx="1825077" cy="1150738"/>
          </a:xfrm>
          <a:prstGeom prst="roundRect">
            <a:avLst>
              <a:gd name="adj" fmla="val 8594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  <a:ln>
            <a:noFill/>
          </a:ln>
          <a:effectLst/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1C0425-9EAE-41A3-9BCD-C3FD4E5E6AD0}"/>
              </a:ext>
            </a:extLst>
          </p:cNvPr>
          <p:cNvSpPr/>
          <p:nvPr/>
        </p:nvSpPr>
        <p:spPr>
          <a:xfrm>
            <a:off x="38910" y="64400"/>
            <a:ext cx="37913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動作說明</a:t>
            </a:r>
            <a:r>
              <a:rPr lang="en-US" altLang="zh-TW" sz="20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基本平衡行走</a:t>
            </a:r>
            <a:endParaRPr lang="zh-TW" altLang="zh-TW" sz="2000" b="1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6" y="-10764"/>
            <a:ext cx="3779843" cy="5347097"/>
            <a:chOff x="660891" y="1857699"/>
            <a:chExt cx="1175631" cy="1659858"/>
          </a:xfrm>
        </p:grpSpPr>
        <p:grpSp>
          <p:nvGrpSpPr>
            <p:cNvPr id="3" name="群組 2"/>
            <p:cNvGrpSpPr/>
            <p:nvPr/>
          </p:nvGrpSpPr>
          <p:grpSpPr>
            <a:xfrm>
              <a:off x="660891" y="1857699"/>
              <a:ext cx="1175631" cy="1659858"/>
              <a:chOff x="988721" y="828814"/>
              <a:chExt cx="3792042" cy="5353935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4" t="487" r="745" b="671"/>
              <a:stretch/>
            </p:blipFill>
            <p:spPr>
              <a:xfrm>
                <a:off x="988721" y="828814"/>
                <a:ext cx="3792042" cy="535393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 sz="1600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zh-TW" sz="4000" b="1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動作卡</a:t>
              </a:r>
            </a:p>
            <a:p>
              <a:pPr algn="ctr"/>
              <a:r>
                <a:rPr lang="en-US" altLang="zh-TW" sz="4000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(</a:t>
              </a:r>
              <a:r>
                <a:rPr lang="zh-TW" altLang="en-US" sz="4000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平衡</a:t>
              </a:r>
              <a:r>
                <a:rPr lang="en-US" altLang="zh-TW" sz="4000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)</a:t>
              </a:r>
              <a:endParaRPr lang="zh-TW" altLang="zh-TW" sz="40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267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 </a:t>
              </a:r>
              <a:endParaRPr lang="zh-TW" altLang="zh-TW" sz="267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32482" y="3216645"/>
              <a:ext cx="1030158" cy="219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4000" b="1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123</a:t>
              </a:r>
              <a:r>
                <a:rPr lang="zh-TW" altLang="en-US" sz="4000" b="1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木頭人</a:t>
              </a:r>
              <a:endParaRPr lang="zh-TW" altLang="zh-TW" sz="40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565197" y="3731854"/>
            <a:ext cx="2580611" cy="390246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48" y="1754093"/>
            <a:ext cx="1977761" cy="197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9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1069C0A7-F53F-49A1-A11B-B71EEE506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608" r="818" b="794"/>
          <a:stretch/>
        </p:blipFill>
        <p:spPr>
          <a:xfrm>
            <a:off x="0" y="32426"/>
            <a:ext cx="3709481" cy="525293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1C0425-9EAE-41A3-9BCD-C3FD4E5E6AD0}"/>
              </a:ext>
            </a:extLst>
          </p:cNvPr>
          <p:cNvSpPr/>
          <p:nvPr/>
        </p:nvSpPr>
        <p:spPr>
          <a:xfrm>
            <a:off x="99839" y="76908"/>
            <a:ext cx="33108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動作說明</a:t>
            </a:r>
            <a:r>
              <a:rPr lang="en-US" altLang="zh-TW" sz="2000" b="1" kern="100" dirty="0" smtClean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:123</a:t>
            </a:r>
            <a:r>
              <a:rPr lang="zh-TW" altLang="en-US" sz="2000" b="1" kern="100" dirty="0" smtClean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木頭人</a:t>
            </a:r>
            <a:endParaRPr lang="zh-TW" altLang="zh-TW" sz="2000" b="1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8991"/>
            <a:ext cx="3779838" cy="2750873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94130"/>
            <a:ext cx="3779838" cy="116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7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6" y="-10764"/>
            <a:ext cx="3779843" cy="5347097"/>
            <a:chOff x="660891" y="1857699"/>
            <a:chExt cx="1175631" cy="1659858"/>
          </a:xfrm>
        </p:grpSpPr>
        <p:grpSp>
          <p:nvGrpSpPr>
            <p:cNvPr id="3" name="群組 2"/>
            <p:cNvGrpSpPr/>
            <p:nvPr/>
          </p:nvGrpSpPr>
          <p:grpSpPr>
            <a:xfrm>
              <a:off x="660891" y="1857699"/>
              <a:ext cx="1175631" cy="1659858"/>
              <a:chOff x="988721" y="828814"/>
              <a:chExt cx="3792042" cy="5353935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4" t="487" r="745" b="671"/>
              <a:stretch/>
            </p:blipFill>
            <p:spPr>
              <a:xfrm>
                <a:off x="988721" y="828814"/>
                <a:ext cx="3792042" cy="535393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600" dirty="0"/>
                  <a:t>單一動作圖式</a:t>
                </a:r>
                <a:endParaRPr lang="en-US" altLang="zh-TW" sz="1600" dirty="0"/>
              </a:p>
              <a:p>
                <a:pPr algn="ctr"/>
                <a:r>
                  <a:rPr lang="en-US" altLang="zh-TW" sz="1600" dirty="0"/>
                  <a:t>(</a:t>
                </a:r>
                <a:r>
                  <a:rPr lang="zh-TW" altLang="en-US" sz="1600" dirty="0"/>
                  <a:t>完成圖</a:t>
                </a:r>
                <a:r>
                  <a:rPr lang="en-US" altLang="zh-TW" sz="1600" dirty="0"/>
                  <a:t>)</a:t>
                </a:r>
                <a:endParaRPr lang="zh-TW" altLang="en-US" sz="1600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zh-TW" sz="4000" b="1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動作卡</a:t>
              </a:r>
            </a:p>
            <a:p>
              <a:pPr algn="ctr"/>
              <a:r>
                <a:rPr lang="en-US" altLang="zh-TW" sz="4000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(</a:t>
              </a:r>
              <a:r>
                <a:rPr lang="zh-TW" altLang="en-US" sz="4000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平衡</a:t>
              </a:r>
              <a:r>
                <a:rPr lang="en-US" altLang="zh-TW" sz="4000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)</a:t>
              </a:r>
              <a:endParaRPr lang="zh-TW" altLang="zh-TW" sz="4000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267" kern="100" dirty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 </a:t>
              </a:r>
              <a:endParaRPr lang="zh-TW" altLang="zh-TW" sz="267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59867" y="3230613"/>
              <a:ext cx="775386" cy="219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4000" b="1" kern="100" dirty="0" smtClean="0"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蠍子王</a:t>
              </a:r>
              <a:endParaRPr lang="zh-TW" altLang="zh-TW" sz="40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24" y="2005253"/>
            <a:ext cx="2496786" cy="1566743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89" y="3657732"/>
            <a:ext cx="2734477" cy="36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4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1069C0A7-F53F-49A1-A11B-B71EEE506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608" r="818" b="794"/>
          <a:stretch/>
        </p:blipFill>
        <p:spPr>
          <a:xfrm>
            <a:off x="38910" y="32426"/>
            <a:ext cx="3709481" cy="525293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1C0425-9EAE-41A3-9BCD-C3FD4E5E6AD0}"/>
              </a:ext>
            </a:extLst>
          </p:cNvPr>
          <p:cNvSpPr/>
          <p:nvPr/>
        </p:nvSpPr>
        <p:spPr>
          <a:xfrm>
            <a:off x="99839" y="92401"/>
            <a:ext cx="2870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動作說明</a:t>
            </a:r>
            <a:r>
              <a:rPr lang="en-US" altLang="zh-TW" sz="2000" b="1" kern="100" dirty="0" smtClean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rPr>
              <a:t>蠍子王</a:t>
            </a:r>
            <a:endParaRPr lang="zh-TW" altLang="zh-TW" sz="2000" b="1" kern="100" dirty="0">
              <a:latin typeface="ㄅ字嗨注音標楷 Regular" panose="02020400000000000000" pitchFamily="18" charset="-120"/>
              <a:ea typeface="ㄅ字嗨注音標楷 Regular" panose="020204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8" y="642968"/>
            <a:ext cx="3277982" cy="190296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59" y="2479139"/>
            <a:ext cx="3102860" cy="1847202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0" y="4326341"/>
            <a:ext cx="2192499" cy="98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8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33527" y="-10764"/>
            <a:ext cx="3839513" cy="5347097"/>
            <a:chOff x="650465" y="1857699"/>
            <a:chExt cx="1194190" cy="1659858"/>
          </a:xfrm>
        </p:grpSpPr>
        <p:grpSp>
          <p:nvGrpSpPr>
            <p:cNvPr id="3" name="群組 2"/>
            <p:cNvGrpSpPr/>
            <p:nvPr/>
          </p:nvGrpSpPr>
          <p:grpSpPr>
            <a:xfrm>
              <a:off x="660891" y="1857699"/>
              <a:ext cx="1175631" cy="1659858"/>
              <a:chOff x="988721" y="828814"/>
              <a:chExt cx="3792042" cy="5353935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4" t="487" r="745" b="671"/>
              <a:stretch/>
            </p:blipFill>
            <p:spPr>
              <a:xfrm>
                <a:off x="988721" y="828814"/>
                <a:ext cx="3792042" cy="535393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4370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單一動作圖式</a:t>
                </a:r>
                <a:endParaRPr kumimoji="0" lang="en-US" altLang="zh-TW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  <a:p>
                <a:pPr marL="0" marR="0" lvl="0" indent="0" algn="ctr" defTabSz="4370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(</a:t>
                </a:r>
                <a:r>
                  <a:rPr kumimoji="0" lang="zh-TW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完成圖</a:t>
                </a:r>
                <a:r>
                  <a:rPr kumimoji="0" lang="en-US" altLang="zh-TW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新細明體" panose="02020500000000000000" pitchFamily="18" charset="-120"/>
                    <a:cs typeface="+mn-cs"/>
                  </a:rPr>
                  <a:t>)</a:t>
                </a:r>
                <a:endParaRPr kumimoji="0" lang="zh-TW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新細明體" panose="02020500000000000000" pitchFamily="18" charset="-120"/>
                  <a:cs typeface="+mn-cs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zh-TW" sz="4000" b="1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動作卡</a:t>
              </a:r>
            </a:p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40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(</a:t>
              </a:r>
              <a:r>
                <a:rPr kumimoji="0" lang="zh-TW" altLang="en-US" sz="40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平衡</a:t>
              </a:r>
              <a:r>
                <a:rPr kumimoji="0" lang="en-US" altLang="zh-TW" sz="4000" b="0" i="0" u="none" strike="noStrike" kern="1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)</a:t>
              </a:r>
              <a:endParaRPr kumimoji="0" lang="zh-TW" altLang="zh-TW" sz="4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267" b="0" i="0" u="none" strike="noStrike" kern="1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 </a:t>
              </a:r>
              <a:endParaRPr kumimoji="0" lang="zh-TW" altLang="zh-TW" sz="267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50465" y="3235390"/>
              <a:ext cx="1194190" cy="2101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4370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3800" b="1" kern="100" dirty="0">
                  <a:solidFill>
                    <a:prstClr val="black"/>
                  </a:solidFill>
                  <a:latin typeface="ㄅ字嗨注音標楷 Regular" panose="02020400000000000000" pitchFamily="18" charset="-120"/>
                  <a:ea typeface="ㄅ字嗨注音標楷 Regular" panose="02020400000000000000" pitchFamily="18" charset="-120"/>
                  <a:cs typeface="Times New Roman" panose="02020603050405020304" pitchFamily="18" charset="0"/>
                </a:rPr>
                <a:t>我是長頸鹿</a:t>
              </a:r>
              <a:endParaRPr kumimoji="0" lang="zh-TW" altLang="zh-TW" sz="3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ㄅ字嗨注音標楷 Regular" panose="02020400000000000000" pitchFamily="18" charset="-120"/>
                <a:ea typeface="ㄅ字嗨注音標楷 Regular" panose="02020400000000000000" pitchFamily="18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36" y="1821385"/>
            <a:ext cx="2558581" cy="1638529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96" y="3588244"/>
            <a:ext cx="2749471" cy="47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612</TotalTime>
  <Words>124</Words>
  <Application>Microsoft Office PowerPoint</Application>
  <PresentationFormat>自訂</PresentationFormat>
  <Paragraphs>47</Paragraphs>
  <Slides>14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1" baseType="lpstr">
      <vt:lpstr>ㄅ字嗨注音標楷 Regular</vt:lpstr>
      <vt:lpstr>新細明體</vt:lpstr>
      <vt:lpstr>Arial</vt:lpstr>
      <vt:lpstr>Calibri</vt:lpstr>
      <vt:lpstr>Calibri Light</vt:lpstr>
      <vt:lpstr>Times New Roman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Microsoft Office User</dc:creator>
  <cp:lastModifiedBy>Windows 使用者</cp:lastModifiedBy>
  <cp:revision>83</cp:revision>
  <cp:lastPrinted>2020-07-02T05:05:08Z</cp:lastPrinted>
  <dcterms:created xsi:type="dcterms:W3CDTF">2020-05-20T05:08:04Z</dcterms:created>
  <dcterms:modified xsi:type="dcterms:W3CDTF">2022-07-21T02:25:29Z</dcterms:modified>
</cp:coreProperties>
</file>