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9" r:id="rId1"/>
  </p:sldMasterIdLst>
  <p:notesMasterIdLst>
    <p:notesMasterId r:id="rId4"/>
  </p:notesMasterIdLst>
  <p:sldIdLst>
    <p:sldId id="311" r:id="rId2"/>
    <p:sldId id="312" r:id="rId3"/>
  </p:sldIdLst>
  <p:sldSz cx="6858000" cy="9906000" type="A4"/>
  <p:notesSz cx="6807200" cy="9939338"/>
  <p:embeddedFontLst>
    <p:embeddedFont>
      <p:font typeface="Palanquin SemiBold" panose="02020500000000000000" charset="0"/>
      <p:regular r:id="rId5"/>
      <p:bold r:id="rId6"/>
    </p:embeddedFont>
    <p:embeddedFont>
      <p:font typeface="ㄅ字嗨注音標楷 Regular" panose="02020400000000000000" pitchFamily="18" charset="-120"/>
      <p:regular r:id="rId7"/>
    </p:embeddedFont>
    <p:embeddedFont>
      <p:font typeface="Lato" panose="02020500000000000000" charset="0"/>
      <p:regular r:id="rId8"/>
      <p:bold r:id="rId9"/>
      <p:italic r:id="rId10"/>
      <p:boldItalic r:id="rId1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71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71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71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71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71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71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71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71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71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8D5"/>
    <a:srgbClr val="FFC2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9269E36-4419-4D4F-A060-139FDA1F713B}">
  <a:tblStyle styleId="{89269E36-4419-4D4F-A060-139FDA1F713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41" autoAdjust="0"/>
    <p:restoredTop sz="94660"/>
  </p:normalViewPr>
  <p:slideViewPr>
    <p:cSldViewPr snapToGrid="0">
      <p:cViewPr varScale="1">
        <p:scale>
          <a:sx n="74" d="100"/>
          <a:sy n="74" d="100"/>
        </p:scale>
        <p:origin x="322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tableStyles" Target="tableStyles.xml"/><Relationship Id="rId10" Type="http://schemas.openxmlformats.org/officeDocument/2006/relationships/font" Target="fonts/font6.fntdata"/><Relationship Id="rId4" Type="http://schemas.openxmlformats.org/officeDocument/2006/relationships/notesMaster" Target="notesMasters/notesMaster1.xml"/><Relationship Id="rId9" Type="http://schemas.openxmlformats.org/officeDocument/2006/relationships/font" Target="fonts/font5.fntdata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114550" y="746125"/>
            <a:ext cx="25781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71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71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71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71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71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71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71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71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71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ullet list">
  <p:cSld name="CUSTOM_2_2_2"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31"/>
          <p:cNvSpPr txBox="1">
            <a:spLocks noGrp="1"/>
          </p:cNvSpPr>
          <p:nvPr>
            <p:ph type="title"/>
          </p:nvPr>
        </p:nvSpPr>
        <p:spPr>
          <a:xfrm>
            <a:off x="537187" y="1041685"/>
            <a:ext cx="2803500" cy="21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1764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352" name="Google Shape;352;p31"/>
          <p:cNvSpPr txBox="1">
            <a:spLocks noGrp="1"/>
          </p:cNvSpPr>
          <p:nvPr>
            <p:ph type="subTitle" idx="1"/>
          </p:nvPr>
        </p:nvSpPr>
        <p:spPr>
          <a:xfrm>
            <a:off x="3861150" y="2641600"/>
            <a:ext cx="2459700" cy="594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823"/>
            </a:lvl1pPr>
            <a:lvl2pPr lvl="1" rtl="0">
              <a:spcBef>
                <a:spcPts val="941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941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941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941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941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941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941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941"/>
              </a:spcBef>
              <a:spcAft>
                <a:spcPts val="941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53" name="Google Shape;353;p31"/>
          <p:cNvSpPr/>
          <p:nvPr/>
        </p:nvSpPr>
        <p:spPr>
          <a:xfrm rot="10800000" flipH="1">
            <a:off x="5702102" y="8643557"/>
            <a:ext cx="411900" cy="1430722"/>
          </a:xfrm>
          <a:custGeom>
            <a:avLst/>
            <a:gdLst/>
            <a:ahLst/>
            <a:cxnLst/>
            <a:rect l="l" t="t" r="r" b="b"/>
            <a:pathLst>
              <a:path w="21968" h="29715" extrusionOk="0">
                <a:moveTo>
                  <a:pt x="1" y="0"/>
                </a:moveTo>
                <a:cubicBezTo>
                  <a:pt x="2689" y="3573"/>
                  <a:pt x="4528" y="8278"/>
                  <a:pt x="4352" y="12841"/>
                </a:cubicBezTo>
                <a:cubicBezTo>
                  <a:pt x="4104" y="18607"/>
                  <a:pt x="1203" y="23983"/>
                  <a:pt x="531" y="29714"/>
                </a:cubicBezTo>
                <a:cubicBezTo>
                  <a:pt x="4245" y="26354"/>
                  <a:pt x="9021" y="24443"/>
                  <a:pt x="13124" y="21613"/>
                </a:cubicBezTo>
                <a:cubicBezTo>
                  <a:pt x="16308" y="19385"/>
                  <a:pt x="18713" y="16237"/>
                  <a:pt x="20093" y="12593"/>
                </a:cubicBezTo>
                <a:cubicBezTo>
                  <a:pt x="20517" y="11355"/>
                  <a:pt x="21968" y="318"/>
                  <a:pt x="19881" y="318"/>
                </a:cubicBezTo>
                <a:cubicBezTo>
                  <a:pt x="19881" y="318"/>
                  <a:pt x="9905" y="0"/>
                  <a:pt x="1" y="0"/>
                </a:cubicBezTo>
                <a:close/>
              </a:path>
            </a:pathLst>
          </a:custGeom>
          <a:solidFill>
            <a:srgbClr val="FEF4EA"/>
          </a:solidFill>
          <a:ln>
            <a:noFill/>
          </a:ln>
        </p:spPr>
        <p:txBody>
          <a:bodyPr spcFirstLastPara="1" wrap="square" lIns="53760" tIns="53760" rIns="53760" bIns="5376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23"/>
          </a:p>
        </p:txBody>
      </p:sp>
      <p:grpSp>
        <p:nvGrpSpPr>
          <p:cNvPr id="354" name="Google Shape;354;p31"/>
          <p:cNvGrpSpPr/>
          <p:nvPr/>
        </p:nvGrpSpPr>
        <p:grpSpPr>
          <a:xfrm rot="-5400000" flipH="1">
            <a:off x="3509346" y="-159087"/>
            <a:ext cx="1703193" cy="673893"/>
            <a:chOff x="2714650" y="3639413"/>
            <a:chExt cx="884350" cy="898525"/>
          </a:xfrm>
        </p:grpSpPr>
        <p:sp>
          <p:nvSpPr>
            <p:cNvPr id="355" name="Google Shape;355;p31"/>
            <p:cNvSpPr/>
            <p:nvPr/>
          </p:nvSpPr>
          <p:spPr>
            <a:xfrm>
              <a:off x="2714650" y="3639413"/>
              <a:ext cx="884350" cy="898525"/>
            </a:xfrm>
            <a:custGeom>
              <a:avLst/>
              <a:gdLst/>
              <a:ahLst/>
              <a:cxnLst/>
              <a:rect l="l" t="t" r="r" b="b"/>
              <a:pathLst>
                <a:path w="35374" h="35941" extrusionOk="0">
                  <a:moveTo>
                    <a:pt x="0" y="0"/>
                  </a:moveTo>
                  <a:lnTo>
                    <a:pt x="0" y="35940"/>
                  </a:lnTo>
                  <a:lnTo>
                    <a:pt x="35374" y="35940"/>
                  </a:lnTo>
                  <a:cubicBezTo>
                    <a:pt x="35162" y="32898"/>
                    <a:pt x="34490" y="29856"/>
                    <a:pt x="33393" y="26991"/>
                  </a:cubicBezTo>
                  <a:lnTo>
                    <a:pt x="13018" y="26991"/>
                  </a:lnTo>
                  <a:cubicBezTo>
                    <a:pt x="12558" y="26991"/>
                    <a:pt x="13654" y="22109"/>
                    <a:pt x="13831" y="21614"/>
                  </a:cubicBezTo>
                  <a:cubicBezTo>
                    <a:pt x="14468" y="19810"/>
                    <a:pt x="15635" y="18218"/>
                    <a:pt x="17156" y="17015"/>
                  </a:cubicBezTo>
                  <a:cubicBezTo>
                    <a:pt x="18733" y="15867"/>
                    <a:pt x="20331" y="15543"/>
                    <a:pt x="21991" y="15543"/>
                  </a:cubicBezTo>
                  <a:cubicBezTo>
                    <a:pt x="23349" y="15543"/>
                    <a:pt x="24748" y="15759"/>
                    <a:pt x="26212" y="15919"/>
                  </a:cubicBezTo>
                  <a:cubicBezTo>
                    <a:pt x="26530" y="15954"/>
                    <a:pt x="26884" y="15989"/>
                    <a:pt x="27238" y="16025"/>
                  </a:cubicBezTo>
                  <a:cubicBezTo>
                    <a:pt x="25823" y="14150"/>
                    <a:pt x="24267" y="12417"/>
                    <a:pt x="22569" y="10825"/>
                  </a:cubicBezTo>
                  <a:cubicBezTo>
                    <a:pt x="21330" y="9693"/>
                    <a:pt x="19986" y="8667"/>
                    <a:pt x="18571" y="7712"/>
                  </a:cubicBezTo>
                  <a:cubicBezTo>
                    <a:pt x="16697" y="9127"/>
                    <a:pt x="14786" y="10436"/>
                    <a:pt x="12911" y="11603"/>
                  </a:cubicBezTo>
                  <a:cubicBezTo>
                    <a:pt x="12525" y="11861"/>
                    <a:pt x="5555" y="15351"/>
                    <a:pt x="4324" y="15351"/>
                  </a:cubicBezTo>
                  <a:cubicBezTo>
                    <a:pt x="4204" y="15351"/>
                    <a:pt x="4139" y="15318"/>
                    <a:pt x="4139" y="15246"/>
                  </a:cubicBezTo>
                  <a:lnTo>
                    <a:pt x="4139" y="1168"/>
                  </a:lnTo>
                  <a:cubicBezTo>
                    <a:pt x="2759" y="708"/>
                    <a:pt x="1380" y="354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23"/>
            </a:p>
          </p:txBody>
        </p:sp>
        <p:sp>
          <p:nvSpPr>
            <p:cNvPr id="356" name="Google Shape;356;p31"/>
            <p:cNvSpPr/>
            <p:nvPr/>
          </p:nvSpPr>
          <p:spPr>
            <a:xfrm>
              <a:off x="2806962" y="3664525"/>
              <a:ext cx="374100" cy="365975"/>
            </a:xfrm>
            <a:custGeom>
              <a:avLst/>
              <a:gdLst/>
              <a:ahLst/>
              <a:cxnLst/>
              <a:rect l="l" t="t" r="r" b="b"/>
              <a:pathLst>
                <a:path w="14964" h="14639" extrusionOk="0">
                  <a:moveTo>
                    <a:pt x="1" y="0"/>
                  </a:moveTo>
                  <a:lnTo>
                    <a:pt x="1" y="14539"/>
                  </a:lnTo>
                  <a:cubicBezTo>
                    <a:pt x="1" y="14607"/>
                    <a:pt x="63" y="14639"/>
                    <a:pt x="178" y="14639"/>
                  </a:cubicBezTo>
                  <a:cubicBezTo>
                    <a:pt x="1427" y="14639"/>
                    <a:pt x="8883" y="10907"/>
                    <a:pt x="9304" y="10648"/>
                  </a:cubicBezTo>
                  <a:cubicBezTo>
                    <a:pt x="11179" y="9481"/>
                    <a:pt x="13054" y="8172"/>
                    <a:pt x="14964" y="6757"/>
                  </a:cubicBezTo>
                  <a:cubicBezTo>
                    <a:pt x="10577" y="3785"/>
                    <a:pt x="5094" y="1557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23"/>
            </a:p>
          </p:txBody>
        </p:sp>
        <p:sp>
          <p:nvSpPr>
            <p:cNvPr id="357" name="Google Shape;357;p31"/>
            <p:cNvSpPr/>
            <p:nvPr/>
          </p:nvSpPr>
          <p:spPr>
            <a:xfrm>
              <a:off x="3022387" y="4028263"/>
              <a:ext cx="520900" cy="285925"/>
            </a:xfrm>
            <a:custGeom>
              <a:avLst/>
              <a:gdLst/>
              <a:ahLst/>
              <a:cxnLst/>
              <a:rect l="l" t="t" r="r" b="b"/>
              <a:pathLst>
                <a:path w="20836" h="11437" extrusionOk="0">
                  <a:moveTo>
                    <a:pt x="9485" y="1"/>
                  </a:moveTo>
                  <a:cubicBezTo>
                    <a:pt x="7802" y="1"/>
                    <a:pt x="6190" y="322"/>
                    <a:pt x="4599" y="1461"/>
                  </a:cubicBezTo>
                  <a:cubicBezTo>
                    <a:pt x="3078" y="2664"/>
                    <a:pt x="1911" y="4256"/>
                    <a:pt x="1274" y="6060"/>
                  </a:cubicBezTo>
                  <a:cubicBezTo>
                    <a:pt x="1097" y="6555"/>
                    <a:pt x="1" y="11437"/>
                    <a:pt x="461" y="11437"/>
                  </a:cubicBezTo>
                  <a:lnTo>
                    <a:pt x="20836" y="11437"/>
                  </a:lnTo>
                  <a:cubicBezTo>
                    <a:pt x="19315" y="7510"/>
                    <a:pt x="17263" y="3831"/>
                    <a:pt x="14716" y="471"/>
                  </a:cubicBezTo>
                  <a:cubicBezTo>
                    <a:pt x="14363" y="435"/>
                    <a:pt x="14009" y="400"/>
                    <a:pt x="13690" y="365"/>
                  </a:cubicBezTo>
                  <a:cubicBezTo>
                    <a:pt x="12227" y="207"/>
                    <a:pt x="10833" y="1"/>
                    <a:pt x="9485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23"/>
            </a:p>
          </p:txBody>
        </p:sp>
      </p:grpSp>
      <p:grpSp>
        <p:nvGrpSpPr>
          <p:cNvPr id="358" name="Google Shape;358;p31"/>
          <p:cNvGrpSpPr/>
          <p:nvPr/>
        </p:nvGrpSpPr>
        <p:grpSpPr>
          <a:xfrm flipH="1">
            <a:off x="4695108" y="-319417"/>
            <a:ext cx="2162810" cy="2216824"/>
            <a:chOff x="5113525" y="1300068"/>
            <a:chExt cx="2164000" cy="863757"/>
          </a:xfrm>
        </p:grpSpPr>
        <p:sp>
          <p:nvSpPr>
            <p:cNvPr id="359" name="Google Shape;359;p31"/>
            <p:cNvSpPr/>
            <p:nvPr/>
          </p:nvSpPr>
          <p:spPr>
            <a:xfrm>
              <a:off x="6268475" y="1300068"/>
              <a:ext cx="1009050" cy="527050"/>
            </a:xfrm>
            <a:custGeom>
              <a:avLst/>
              <a:gdLst/>
              <a:ahLst/>
              <a:cxnLst/>
              <a:rect l="l" t="t" r="r" b="b"/>
              <a:pathLst>
                <a:path w="40362" h="21082" extrusionOk="0">
                  <a:moveTo>
                    <a:pt x="0" y="0"/>
                  </a:moveTo>
                  <a:cubicBezTo>
                    <a:pt x="602" y="1486"/>
                    <a:pt x="1274" y="2901"/>
                    <a:pt x="2052" y="4280"/>
                  </a:cubicBezTo>
                  <a:lnTo>
                    <a:pt x="16874" y="4280"/>
                  </a:lnTo>
                  <a:cubicBezTo>
                    <a:pt x="17510" y="8631"/>
                    <a:pt x="16378" y="12876"/>
                    <a:pt x="13549" y="16024"/>
                  </a:cubicBezTo>
                  <a:cubicBezTo>
                    <a:pt x="16838" y="18005"/>
                    <a:pt x="20446" y="19350"/>
                    <a:pt x="24161" y="20057"/>
                  </a:cubicBezTo>
                  <a:cubicBezTo>
                    <a:pt x="28167" y="20832"/>
                    <a:pt x="32294" y="21082"/>
                    <a:pt x="36390" y="21082"/>
                  </a:cubicBezTo>
                  <a:cubicBezTo>
                    <a:pt x="37719" y="21082"/>
                    <a:pt x="39045" y="21055"/>
                    <a:pt x="40362" y="21012"/>
                  </a:cubicBezTo>
                  <a:lnTo>
                    <a:pt x="40362" y="0"/>
                  </a:lnTo>
                  <a:close/>
                </a:path>
              </a:pathLst>
            </a:custGeom>
            <a:solidFill>
              <a:srgbClr val="CAD5D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23"/>
            </a:p>
          </p:txBody>
        </p:sp>
        <p:sp>
          <p:nvSpPr>
            <p:cNvPr id="360" name="Google Shape;360;p31"/>
            <p:cNvSpPr/>
            <p:nvPr/>
          </p:nvSpPr>
          <p:spPr>
            <a:xfrm>
              <a:off x="5113525" y="1408925"/>
              <a:ext cx="1493675" cy="754900"/>
            </a:xfrm>
            <a:custGeom>
              <a:avLst/>
              <a:gdLst/>
              <a:ahLst/>
              <a:cxnLst/>
              <a:rect l="l" t="t" r="r" b="b"/>
              <a:pathLst>
                <a:path w="59747" h="30196" extrusionOk="0">
                  <a:moveTo>
                    <a:pt x="0" y="0"/>
                  </a:moveTo>
                  <a:lnTo>
                    <a:pt x="0" y="30139"/>
                  </a:lnTo>
                  <a:cubicBezTo>
                    <a:pt x="0" y="30178"/>
                    <a:pt x="76" y="30196"/>
                    <a:pt x="215" y="30196"/>
                  </a:cubicBezTo>
                  <a:cubicBezTo>
                    <a:pt x="1725" y="30196"/>
                    <a:pt x="10684" y="28099"/>
                    <a:pt x="11461" y="27839"/>
                  </a:cubicBezTo>
                  <a:cubicBezTo>
                    <a:pt x="15671" y="26495"/>
                    <a:pt x="19986" y="24762"/>
                    <a:pt x="23701" y="22286"/>
                  </a:cubicBezTo>
                  <a:cubicBezTo>
                    <a:pt x="28511" y="19138"/>
                    <a:pt x="33428" y="18076"/>
                    <a:pt x="39124" y="17829"/>
                  </a:cubicBezTo>
                  <a:cubicBezTo>
                    <a:pt x="45208" y="17546"/>
                    <a:pt x="51964" y="17546"/>
                    <a:pt x="57200" y="14008"/>
                  </a:cubicBezTo>
                  <a:cubicBezTo>
                    <a:pt x="58155" y="13372"/>
                    <a:pt x="59004" y="12593"/>
                    <a:pt x="59747" y="11744"/>
                  </a:cubicBezTo>
                  <a:cubicBezTo>
                    <a:pt x="54971" y="8879"/>
                    <a:pt x="51009" y="4847"/>
                    <a:pt x="48250" y="0"/>
                  </a:cubicBezTo>
                  <a:close/>
                </a:path>
              </a:pathLst>
            </a:custGeom>
            <a:solidFill>
              <a:srgbClr val="FFA8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23"/>
            </a:p>
          </p:txBody>
        </p:sp>
        <p:sp>
          <p:nvSpPr>
            <p:cNvPr id="361" name="Google Shape;361;p31"/>
            <p:cNvSpPr/>
            <p:nvPr/>
          </p:nvSpPr>
          <p:spPr>
            <a:xfrm>
              <a:off x="6320650" y="1408925"/>
              <a:ext cx="385600" cy="293625"/>
            </a:xfrm>
            <a:custGeom>
              <a:avLst/>
              <a:gdLst/>
              <a:ahLst/>
              <a:cxnLst/>
              <a:rect l="l" t="t" r="r" b="b"/>
              <a:pathLst>
                <a:path w="15424" h="11745" extrusionOk="0">
                  <a:moveTo>
                    <a:pt x="0" y="0"/>
                  </a:moveTo>
                  <a:cubicBezTo>
                    <a:pt x="2724" y="4847"/>
                    <a:pt x="6686" y="8879"/>
                    <a:pt x="11497" y="11744"/>
                  </a:cubicBezTo>
                  <a:cubicBezTo>
                    <a:pt x="14291" y="8596"/>
                    <a:pt x="15423" y="4351"/>
                    <a:pt x="14787" y="0"/>
                  </a:cubicBezTo>
                  <a:close/>
                </a:path>
              </a:pathLst>
            </a:custGeom>
            <a:solidFill>
              <a:srgbClr val="FEF4E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23"/>
            </a:p>
          </p:txBody>
        </p:sp>
      </p:grpSp>
      <p:grpSp>
        <p:nvGrpSpPr>
          <p:cNvPr id="362" name="Google Shape;362;p31"/>
          <p:cNvGrpSpPr/>
          <p:nvPr/>
        </p:nvGrpSpPr>
        <p:grpSpPr>
          <a:xfrm>
            <a:off x="6" y="5809414"/>
            <a:ext cx="730304" cy="4096596"/>
            <a:chOff x="2810675" y="1400175"/>
            <a:chExt cx="1201850" cy="2625375"/>
          </a:xfrm>
        </p:grpSpPr>
        <p:sp>
          <p:nvSpPr>
            <p:cNvPr id="363" name="Google Shape;363;p31"/>
            <p:cNvSpPr/>
            <p:nvPr/>
          </p:nvSpPr>
          <p:spPr>
            <a:xfrm>
              <a:off x="2811550" y="1400175"/>
              <a:ext cx="1200975" cy="2428325"/>
            </a:xfrm>
            <a:custGeom>
              <a:avLst/>
              <a:gdLst/>
              <a:ahLst/>
              <a:cxnLst/>
              <a:rect l="l" t="t" r="r" b="b"/>
              <a:pathLst>
                <a:path w="48039" h="97133" extrusionOk="0">
                  <a:moveTo>
                    <a:pt x="429" y="0"/>
                  </a:moveTo>
                  <a:cubicBezTo>
                    <a:pt x="160" y="0"/>
                    <a:pt x="1" y="52"/>
                    <a:pt x="1" y="173"/>
                  </a:cubicBezTo>
                  <a:cubicBezTo>
                    <a:pt x="1" y="633"/>
                    <a:pt x="72" y="62077"/>
                    <a:pt x="72" y="90447"/>
                  </a:cubicBezTo>
                  <a:cubicBezTo>
                    <a:pt x="5166" y="92004"/>
                    <a:pt x="10578" y="94161"/>
                    <a:pt x="14929" y="97133"/>
                  </a:cubicBezTo>
                  <a:cubicBezTo>
                    <a:pt x="32085" y="84115"/>
                    <a:pt x="48039" y="60875"/>
                    <a:pt x="31413" y="41278"/>
                  </a:cubicBezTo>
                  <a:cubicBezTo>
                    <a:pt x="28052" y="37281"/>
                    <a:pt x="24055" y="33885"/>
                    <a:pt x="21119" y="29604"/>
                  </a:cubicBezTo>
                  <a:cubicBezTo>
                    <a:pt x="18218" y="25324"/>
                    <a:pt x="17263" y="20372"/>
                    <a:pt x="16450" y="15384"/>
                  </a:cubicBezTo>
                  <a:cubicBezTo>
                    <a:pt x="15919" y="12201"/>
                    <a:pt x="15282" y="8982"/>
                    <a:pt x="13584" y="6258"/>
                  </a:cubicBezTo>
                  <a:cubicBezTo>
                    <a:pt x="11851" y="3463"/>
                    <a:pt x="9623" y="2367"/>
                    <a:pt x="6616" y="1482"/>
                  </a:cubicBezTo>
                  <a:cubicBezTo>
                    <a:pt x="6024" y="1334"/>
                    <a:pt x="1800" y="0"/>
                    <a:pt x="429" y="0"/>
                  </a:cubicBezTo>
                  <a:close/>
                </a:path>
              </a:pathLst>
            </a:custGeom>
            <a:solidFill>
              <a:srgbClr val="FFD8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23"/>
            </a:p>
          </p:txBody>
        </p:sp>
        <p:sp>
          <p:nvSpPr>
            <p:cNvPr id="364" name="Google Shape;364;p31"/>
            <p:cNvSpPr/>
            <p:nvPr/>
          </p:nvSpPr>
          <p:spPr>
            <a:xfrm>
              <a:off x="2810675" y="3659575"/>
              <a:ext cx="374100" cy="365975"/>
            </a:xfrm>
            <a:custGeom>
              <a:avLst/>
              <a:gdLst/>
              <a:ahLst/>
              <a:cxnLst/>
              <a:rect l="l" t="t" r="r" b="b"/>
              <a:pathLst>
                <a:path w="14964" h="14639" extrusionOk="0">
                  <a:moveTo>
                    <a:pt x="1" y="0"/>
                  </a:moveTo>
                  <a:lnTo>
                    <a:pt x="1" y="14539"/>
                  </a:lnTo>
                  <a:cubicBezTo>
                    <a:pt x="1" y="14607"/>
                    <a:pt x="63" y="14639"/>
                    <a:pt x="178" y="14639"/>
                  </a:cubicBezTo>
                  <a:cubicBezTo>
                    <a:pt x="1427" y="14639"/>
                    <a:pt x="8883" y="10907"/>
                    <a:pt x="9304" y="10648"/>
                  </a:cubicBezTo>
                  <a:cubicBezTo>
                    <a:pt x="11179" y="9481"/>
                    <a:pt x="13054" y="8172"/>
                    <a:pt x="14964" y="6757"/>
                  </a:cubicBezTo>
                  <a:cubicBezTo>
                    <a:pt x="10577" y="3785"/>
                    <a:pt x="5094" y="1557"/>
                    <a:pt x="1" y="0"/>
                  </a:cubicBezTo>
                  <a:close/>
                </a:path>
              </a:pathLst>
            </a:custGeom>
            <a:solidFill>
              <a:srgbClr val="FEF4E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23"/>
            </a:p>
          </p:txBody>
        </p:sp>
      </p:grpSp>
      <p:sp>
        <p:nvSpPr>
          <p:cNvPr id="365" name="Google Shape;365;p31"/>
          <p:cNvSpPr/>
          <p:nvPr/>
        </p:nvSpPr>
        <p:spPr>
          <a:xfrm rot="10800000" flipH="1">
            <a:off x="5637489" y="7954075"/>
            <a:ext cx="1231650" cy="2297341"/>
          </a:xfrm>
          <a:custGeom>
            <a:avLst/>
            <a:gdLst/>
            <a:ahLst/>
            <a:cxnLst/>
            <a:rect l="l" t="t" r="r" b="b"/>
            <a:pathLst>
              <a:path w="65688" h="47714" extrusionOk="0">
                <a:moveTo>
                  <a:pt x="65300" y="0"/>
                </a:moveTo>
                <a:lnTo>
                  <a:pt x="0" y="36"/>
                </a:lnTo>
                <a:lnTo>
                  <a:pt x="0" y="36"/>
                </a:lnTo>
                <a:cubicBezTo>
                  <a:pt x="531" y="36"/>
                  <a:pt x="1663" y="1486"/>
                  <a:pt x="1981" y="1804"/>
                </a:cubicBezTo>
                <a:cubicBezTo>
                  <a:pt x="2653" y="2476"/>
                  <a:pt x="3290" y="3219"/>
                  <a:pt x="3891" y="3997"/>
                </a:cubicBezTo>
                <a:lnTo>
                  <a:pt x="23524" y="3997"/>
                </a:lnTo>
                <a:cubicBezTo>
                  <a:pt x="25611" y="3997"/>
                  <a:pt x="24160" y="14999"/>
                  <a:pt x="23736" y="16272"/>
                </a:cubicBezTo>
                <a:cubicBezTo>
                  <a:pt x="22356" y="19916"/>
                  <a:pt x="19951" y="23064"/>
                  <a:pt x="16767" y="25292"/>
                </a:cubicBezTo>
                <a:cubicBezTo>
                  <a:pt x="12664" y="28122"/>
                  <a:pt x="7888" y="30033"/>
                  <a:pt x="4139" y="33393"/>
                </a:cubicBezTo>
                <a:cubicBezTo>
                  <a:pt x="4139" y="33570"/>
                  <a:pt x="4103" y="33782"/>
                  <a:pt x="4068" y="33959"/>
                </a:cubicBezTo>
                <a:cubicBezTo>
                  <a:pt x="3431" y="41175"/>
                  <a:pt x="7464" y="47260"/>
                  <a:pt x="14999" y="47684"/>
                </a:cubicBezTo>
                <a:cubicBezTo>
                  <a:pt x="15353" y="47704"/>
                  <a:pt x="15707" y="47714"/>
                  <a:pt x="16062" y="47714"/>
                </a:cubicBezTo>
                <a:cubicBezTo>
                  <a:pt x="19467" y="47714"/>
                  <a:pt x="22903" y="46828"/>
                  <a:pt x="26106" y="45738"/>
                </a:cubicBezTo>
                <a:cubicBezTo>
                  <a:pt x="31341" y="43934"/>
                  <a:pt x="36435" y="41670"/>
                  <a:pt x="41281" y="38982"/>
                </a:cubicBezTo>
                <a:cubicBezTo>
                  <a:pt x="44996" y="36930"/>
                  <a:pt x="48639" y="34454"/>
                  <a:pt x="52601" y="32792"/>
                </a:cubicBezTo>
                <a:cubicBezTo>
                  <a:pt x="55323" y="31693"/>
                  <a:pt x="58722" y="30806"/>
                  <a:pt x="61897" y="30806"/>
                </a:cubicBezTo>
                <a:cubicBezTo>
                  <a:pt x="63013" y="30806"/>
                  <a:pt x="64102" y="30916"/>
                  <a:pt x="65123" y="31164"/>
                </a:cubicBezTo>
                <a:cubicBezTo>
                  <a:pt x="65125" y="31165"/>
                  <a:pt x="65126" y="31165"/>
                  <a:pt x="65127" y="31165"/>
                </a:cubicBezTo>
                <a:cubicBezTo>
                  <a:pt x="65688" y="31165"/>
                  <a:pt x="65300" y="0"/>
                  <a:pt x="65300" y="0"/>
                </a:cubicBezTo>
                <a:close/>
              </a:path>
            </a:pathLst>
          </a:custGeom>
          <a:solidFill>
            <a:srgbClr val="CAD5D7"/>
          </a:solidFill>
          <a:ln>
            <a:noFill/>
          </a:ln>
        </p:spPr>
        <p:txBody>
          <a:bodyPr spcFirstLastPara="1" wrap="square" lIns="53760" tIns="53760" rIns="53760" bIns="5376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23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4"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39"/>
          <p:cNvSpPr/>
          <p:nvPr/>
        </p:nvSpPr>
        <p:spPr>
          <a:xfrm rot="10800000" flipH="1">
            <a:off x="5638078" y="8185314"/>
            <a:ext cx="377374" cy="1751913"/>
          </a:xfrm>
          <a:custGeom>
            <a:avLst/>
            <a:gdLst/>
            <a:ahLst/>
            <a:cxnLst/>
            <a:rect l="l" t="t" r="r" b="b"/>
            <a:pathLst>
              <a:path w="25152" h="45471" extrusionOk="0">
                <a:moveTo>
                  <a:pt x="1" y="0"/>
                </a:moveTo>
                <a:lnTo>
                  <a:pt x="1" y="40574"/>
                </a:lnTo>
                <a:cubicBezTo>
                  <a:pt x="1" y="41777"/>
                  <a:pt x="2795" y="44005"/>
                  <a:pt x="3644" y="44571"/>
                </a:cubicBezTo>
                <a:cubicBezTo>
                  <a:pt x="4616" y="45195"/>
                  <a:pt x="5603" y="45471"/>
                  <a:pt x="6563" y="45471"/>
                </a:cubicBezTo>
                <a:cubicBezTo>
                  <a:pt x="8818" y="45471"/>
                  <a:pt x="10921" y="43946"/>
                  <a:pt x="12311" y="41812"/>
                </a:cubicBezTo>
                <a:cubicBezTo>
                  <a:pt x="14716" y="38027"/>
                  <a:pt x="16980" y="33641"/>
                  <a:pt x="20199" y="30316"/>
                </a:cubicBezTo>
                <a:cubicBezTo>
                  <a:pt x="20482" y="29997"/>
                  <a:pt x="20800" y="29679"/>
                  <a:pt x="21154" y="29396"/>
                </a:cubicBezTo>
                <a:cubicBezTo>
                  <a:pt x="21826" y="23665"/>
                  <a:pt x="24727" y="18289"/>
                  <a:pt x="24939" y="12487"/>
                </a:cubicBezTo>
                <a:cubicBezTo>
                  <a:pt x="25151" y="7960"/>
                  <a:pt x="23560" y="3573"/>
                  <a:pt x="20871" y="0"/>
                </a:cubicBezTo>
                <a:close/>
              </a:path>
            </a:pathLst>
          </a:custGeom>
          <a:solidFill>
            <a:srgbClr val="FFA8A1"/>
          </a:solidFill>
          <a:ln>
            <a:noFill/>
          </a:ln>
        </p:spPr>
        <p:txBody>
          <a:bodyPr spcFirstLastPara="1" wrap="square" lIns="53760" tIns="53760" rIns="53760" bIns="5376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23"/>
          </a:p>
        </p:txBody>
      </p:sp>
      <p:sp>
        <p:nvSpPr>
          <p:cNvPr id="452" name="Google Shape;452;p39"/>
          <p:cNvSpPr/>
          <p:nvPr/>
        </p:nvSpPr>
        <p:spPr>
          <a:xfrm rot="10800000" flipH="1">
            <a:off x="5947494" y="8804617"/>
            <a:ext cx="329603" cy="1144865"/>
          </a:xfrm>
          <a:custGeom>
            <a:avLst/>
            <a:gdLst/>
            <a:ahLst/>
            <a:cxnLst/>
            <a:rect l="l" t="t" r="r" b="b"/>
            <a:pathLst>
              <a:path w="21968" h="29715" extrusionOk="0">
                <a:moveTo>
                  <a:pt x="1" y="0"/>
                </a:moveTo>
                <a:cubicBezTo>
                  <a:pt x="2689" y="3573"/>
                  <a:pt x="4528" y="8278"/>
                  <a:pt x="4352" y="12841"/>
                </a:cubicBezTo>
                <a:cubicBezTo>
                  <a:pt x="4104" y="18607"/>
                  <a:pt x="1203" y="23983"/>
                  <a:pt x="531" y="29714"/>
                </a:cubicBezTo>
                <a:cubicBezTo>
                  <a:pt x="4245" y="26354"/>
                  <a:pt x="9021" y="24443"/>
                  <a:pt x="13124" y="21613"/>
                </a:cubicBezTo>
                <a:cubicBezTo>
                  <a:pt x="16308" y="19385"/>
                  <a:pt x="18713" y="16237"/>
                  <a:pt x="20093" y="12593"/>
                </a:cubicBezTo>
                <a:cubicBezTo>
                  <a:pt x="20517" y="11355"/>
                  <a:pt x="21968" y="318"/>
                  <a:pt x="19881" y="318"/>
                </a:cubicBezTo>
                <a:cubicBezTo>
                  <a:pt x="19881" y="318"/>
                  <a:pt x="9905" y="0"/>
                  <a:pt x="1" y="0"/>
                </a:cubicBezTo>
                <a:close/>
              </a:path>
            </a:pathLst>
          </a:custGeom>
          <a:solidFill>
            <a:srgbClr val="FEF4EA"/>
          </a:solidFill>
          <a:ln>
            <a:noFill/>
          </a:ln>
        </p:spPr>
        <p:txBody>
          <a:bodyPr spcFirstLastPara="1" wrap="square" lIns="53760" tIns="53760" rIns="53760" bIns="5376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23"/>
          </a:p>
        </p:txBody>
      </p:sp>
      <p:sp>
        <p:nvSpPr>
          <p:cNvPr id="453" name="Google Shape;453;p39"/>
          <p:cNvSpPr/>
          <p:nvPr/>
        </p:nvSpPr>
        <p:spPr>
          <a:xfrm rot="10800000" flipH="1">
            <a:off x="5221701" y="8139567"/>
            <a:ext cx="325897" cy="532959"/>
          </a:xfrm>
          <a:custGeom>
            <a:avLst/>
            <a:gdLst/>
            <a:ahLst/>
            <a:cxnLst/>
            <a:rect l="l" t="t" r="r" b="b"/>
            <a:pathLst>
              <a:path w="21721" h="13833" extrusionOk="0">
                <a:moveTo>
                  <a:pt x="1" y="1"/>
                </a:moveTo>
                <a:cubicBezTo>
                  <a:pt x="2159" y="4352"/>
                  <a:pt x="5519" y="7995"/>
                  <a:pt x="9729" y="10472"/>
                </a:cubicBezTo>
                <a:cubicBezTo>
                  <a:pt x="13125" y="12382"/>
                  <a:pt x="16945" y="13549"/>
                  <a:pt x="20872" y="13797"/>
                </a:cubicBezTo>
                <a:lnTo>
                  <a:pt x="21720" y="13832"/>
                </a:lnTo>
                <a:cubicBezTo>
                  <a:pt x="21438" y="13408"/>
                  <a:pt x="21119" y="12983"/>
                  <a:pt x="20801" y="12594"/>
                </a:cubicBezTo>
                <a:cubicBezTo>
                  <a:pt x="15495" y="5873"/>
                  <a:pt x="8066" y="1911"/>
                  <a:pt x="1" y="1"/>
                </a:cubicBezTo>
                <a:close/>
              </a:path>
            </a:pathLst>
          </a:custGeom>
          <a:solidFill>
            <a:srgbClr val="FEF4EA"/>
          </a:solidFill>
          <a:ln>
            <a:noFill/>
          </a:ln>
        </p:spPr>
        <p:txBody>
          <a:bodyPr spcFirstLastPara="1" wrap="square" lIns="53760" tIns="53760" rIns="53760" bIns="5376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23"/>
          </a:p>
        </p:txBody>
      </p:sp>
      <p:sp>
        <p:nvSpPr>
          <p:cNvPr id="454" name="Google Shape;454;p39"/>
          <p:cNvSpPr/>
          <p:nvPr/>
        </p:nvSpPr>
        <p:spPr>
          <a:xfrm rot="10800000" flipH="1">
            <a:off x="5169700" y="9186272"/>
            <a:ext cx="242026" cy="880445"/>
          </a:xfrm>
          <a:custGeom>
            <a:avLst/>
            <a:gdLst/>
            <a:ahLst/>
            <a:cxnLst/>
            <a:rect l="l" t="t" r="r" b="b"/>
            <a:pathLst>
              <a:path w="16131" h="22852" extrusionOk="0">
                <a:moveTo>
                  <a:pt x="6615" y="1"/>
                </a:moveTo>
                <a:cubicBezTo>
                  <a:pt x="5483" y="1628"/>
                  <a:pt x="4528" y="3361"/>
                  <a:pt x="3715" y="5165"/>
                </a:cubicBezTo>
                <a:cubicBezTo>
                  <a:pt x="1203" y="10719"/>
                  <a:pt x="0" y="16768"/>
                  <a:pt x="213" y="22852"/>
                </a:cubicBezTo>
                <a:cubicBezTo>
                  <a:pt x="3325" y="21968"/>
                  <a:pt x="6155" y="20447"/>
                  <a:pt x="8632" y="18395"/>
                </a:cubicBezTo>
                <a:cubicBezTo>
                  <a:pt x="12169" y="15424"/>
                  <a:pt x="16131" y="8596"/>
                  <a:pt x="12452" y="4316"/>
                </a:cubicBezTo>
                <a:cubicBezTo>
                  <a:pt x="10825" y="2477"/>
                  <a:pt x="8844" y="1026"/>
                  <a:pt x="6615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53760" tIns="53760" rIns="53760" bIns="5376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23"/>
          </a:p>
        </p:txBody>
      </p:sp>
      <p:sp>
        <p:nvSpPr>
          <p:cNvPr id="455" name="Google Shape;455;p39"/>
          <p:cNvSpPr/>
          <p:nvPr/>
        </p:nvSpPr>
        <p:spPr>
          <a:xfrm rot="10800000" flipH="1">
            <a:off x="5892837" y="8252890"/>
            <a:ext cx="985566" cy="1838334"/>
          </a:xfrm>
          <a:custGeom>
            <a:avLst/>
            <a:gdLst/>
            <a:ahLst/>
            <a:cxnLst/>
            <a:rect l="l" t="t" r="r" b="b"/>
            <a:pathLst>
              <a:path w="65688" h="47714" extrusionOk="0">
                <a:moveTo>
                  <a:pt x="65300" y="0"/>
                </a:moveTo>
                <a:lnTo>
                  <a:pt x="0" y="36"/>
                </a:lnTo>
                <a:lnTo>
                  <a:pt x="0" y="36"/>
                </a:lnTo>
                <a:cubicBezTo>
                  <a:pt x="531" y="36"/>
                  <a:pt x="1663" y="1486"/>
                  <a:pt x="1981" y="1804"/>
                </a:cubicBezTo>
                <a:cubicBezTo>
                  <a:pt x="2653" y="2476"/>
                  <a:pt x="3290" y="3219"/>
                  <a:pt x="3891" y="3997"/>
                </a:cubicBezTo>
                <a:lnTo>
                  <a:pt x="23524" y="3997"/>
                </a:lnTo>
                <a:cubicBezTo>
                  <a:pt x="25611" y="3997"/>
                  <a:pt x="24160" y="14999"/>
                  <a:pt x="23736" y="16272"/>
                </a:cubicBezTo>
                <a:cubicBezTo>
                  <a:pt x="22356" y="19916"/>
                  <a:pt x="19951" y="23064"/>
                  <a:pt x="16767" y="25292"/>
                </a:cubicBezTo>
                <a:cubicBezTo>
                  <a:pt x="12664" y="28122"/>
                  <a:pt x="7888" y="30033"/>
                  <a:pt x="4139" y="33393"/>
                </a:cubicBezTo>
                <a:cubicBezTo>
                  <a:pt x="4139" y="33570"/>
                  <a:pt x="4103" y="33782"/>
                  <a:pt x="4068" y="33959"/>
                </a:cubicBezTo>
                <a:cubicBezTo>
                  <a:pt x="3431" y="41175"/>
                  <a:pt x="7464" y="47260"/>
                  <a:pt x="14999" y="47684"/>
                </a:cubicBezTo>
                <a:cubicBezTo>
                  <a:pt x="15353" y="47704"/>
                  <a:pt x="15707" y="47714"/>
                  <a:pt x="16062" y="47714"/>
                </a:cubicBezTo>
                <a:cubicBezTo>
                  <a:pt x="19467" y="47714"/>
                  <a:pt x="22903" y="46828"/>
                  <a:pt x="26106" y="45738"/>
                </a:cubicBezTo>
                <a:cubicBezTo>
                  <a:pt x="31341" y="43934"/>
                  <a:pt x="36435" y="41670"/>
                  <a:pt x="41281" y="38982"/>
                </a:cubicBezTo>
                <a:cubicBezTo>
                  <a:pt x="44996" y="36930"/>
                  <a:pt x="48639" y="34454"/>
                  <a:pt x="52601" y="32792"/>
                </a:cubicBezTo>
                <a:cubicBezTo>
                  <a:pt x="55323" y="31693"/>
                  <a:pt x="58722" y="30806"/>
                  <a:pt x="61897" y="30806"/>
                </a:cubicBezTo>
                <a:cubicBezTo>
                  <a:pt x="63013" y="30806"/>
                  <a:pt x="64102" y="30916"/>
                  <a:pt x="65123" y="31164"/>
                </a:cubicBezTo>
                <a:cubicBezTo>
                  <a:pt x="65125" y="31165"/>
                  <a:pt x="65126" y="31165"/>
                  <a:pt x="65127" y="31165"/>
                </a:cubicBezTo>
                <a:cubicBezTo>
                  <a:pt x="65688" y="31165"/>
                  <a:pt x="65300" y="0"/>
                  <a:pt x="653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53760" tIns="53760" rIns="53760" bIns="5376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23"/>
          </a:p>
        </p:txBody>
      </p:sp>
      <p:sp>
        <p:nvSpPr>
          <p:cNvPr id="456" name="Google Shape;456;p39"/>
          <p:cNvSpPr/>
          <p:nvPr/>
        </p:nvSpPr>
        <p:spPr>
          <a:xfrm rot="10800000" flipH="1">
            <a:off x="5173405" y="8137987"/>
            <a:ext cx="601350" cy="2478054"/>
          </a:xfrm>
          <a:custGeom>
            <a:avLst/>
            <a:gdLst/>
            <a:ahLst/>
            <a:cxnLst/>
            <a:rect l="l" t="t" r="r" b="b"/>
            <a:pathLst>
              <a:path w="40080" h="64318" extrusionOk="0">
                <a:moveTo>
                  <a:pt x="38384" y="1"/>
                </a:moveTo>
                <a:cubicBezTo>
                  <a:pt x="35907" y="1"/>
                  <a:pt x="31554" y="296"/>
                  <a:pt x="31201" y="321"/>
                </a:cubicBezTo>
                <a:cubicBezTo>
                  <a:pt x="24833" y="1064"/>
                  <a:pt x="18537" y="3187"/>
                  <a:pt x="13337" y="7042"/>
                </a:cubicBezTo>
                <a:cubicBezTo>
                  <a:pt x="10648" y="9059"/>
                  <a:pt x="8278" y="11499"/>
                  <a:pt x="6368" y="14294"/>
                </a:cubicBezTo>
                <a:cubicBezTo>
                  <a:pt x="8597" y="15284"/>
                  <a:pt x="10578" y="16735"/>
                  <a:pt x="12205" y="18574"/>
                </a:cubicBezTo>
                <a:cubicBezTo>
                  <a:pt x="15884" y="22854"/>
                  <a:pt x="11922" y="29682"/>
                  <a:pt x="8385" y="32653"/>
                </a:cubicBezTo>
                <a:cubicBezTo>
                  <a:pt x="5944" y="34705"/>
                  <a:pt x="3078" y="36226"/>
                  <a:pt x="1" y="37110"/>
                </a:cubicBezTo>
                <a:cubicBezTo>
                  <a:pt x="107" y="41709"/>
                  <a:pt x="1239" y="46272"/>
                  <a:pt x="3220" y="50411"/>
                </a:cubicBezTo>
                <a:cubicBezTo>
                  <a:pt x="11285" y="52321"/>
                  <a:pt x="18714" y="56283"/>
                  <a:pt x="24020" y="63004"/>
                </a:cubicBezTo>
                <a:cubicBezTo>
                  <a:pt x="24338" y="63428"/>
                  <a:pt x="24657" y="63853"/>
                  <a:pt x="24939" y="64277"/>
                </a:cubicBezTo>
                <a:cubicBezTo>
                  <a:pt x="25522" y="64305"/>
                  <a:pt x="26105" y="64318"/>
                  <a:pt x="26686" y="64318"/>
                </a:cubicBezTo>
                <a:cubicBezTo>
                  <a:pt x="28331" y="64318"/>
                  <a:pt x="29970" y="64212"/>
                  <a:pt x="31590" y="64029"/>
                </a:cubicBezTo>
                <a:cubicBezTo>
                  <a:pt x="32439" y="63923"/>
                  <a:pt x="40080" y="62862"/>
                  <a:pt x="40080" y="62261"/>
                </a:cubicBezTo>
                <a:lnTo>
                  <a:pt x="40080" y="180"/>
                </a:lnTo>
                <a:cubicBezTo>
                  <a:pt x="40069" y="48"/>
                  <a:pt x="39378" y="1"/>
                  <a:pt x="38384" y="1"/>
                </a:cubicBezTo>
                <a:close/>
              </a:path>
            </a:pathLst>
          </a:custGeom>
          <a:solidFill>
            <a:srgbClr val="FFA8A1"/>
          </a:solidFill>
          <a:ln>
            <a:noFill/>
          </a:ln>
        </p:spPr>
        <p:txBody>
          <a:bodyPr spcFirstLastPara="1" wrap="square" lIns="53760" tIns="53760" rIns="53760" bIns="5376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23"/>
          </a:p>
        </p:txBody>
      </p:sp>
      <p:sp>
        <p:nvSpPr>
          <p:cNvPr id="457" name="Google Shape;457;p39"/>
          <p:cNvSpPr/>
          <p:nvPr/>
        </p:nvSpPr>
        <p:spPr>
          <a:xfrm rot="10800000" flipH="1">
            <a:off x="-46424" y="-31799"/>
            <a:ext cx="1337812" cy="1050930"/>
          </a:xfrm>
          <a:custGeom>
            <a:avLst/>
            <a:gdLst/>
            <a:ahLst/>
            <a:cxnLst/>
            <a:rect l="l" t="t" r="r" b="b"/>
            <a:pathLst>
              <a:path w="71350" h="21827" extrusionOk="0">
                <a:moveTo>
                  <a:pt x="34242" y="1"/>
                </a:moveTo>
                <a:cubicBezTo>
                  <a:pt x="29988" y="1"/>
                  <a:pt x="25770" y="443"/>
                  <a:pt x="21791" y="1239"/>
                </a:cubicBezTo>
                <a:cubicBezTo>
                  <a:pt x="21069" y="1389"/>
                  <a:pt x="5824" y="3432"/>
                  <a:pt x="1272" y="3432"/>
                </a:cubicBezTo>
                <a:cubicBezTo>
                  <a:pt x="470" y="3432"/>
                  <a:pt x="0" y="3368"/>
                  <a:pt x="0" y="3220"/>
                </a:cubicBezTo>
                <a:lnTo>
                  <a:pt x="0" y="21827"/>
                </a:lnTo>
                <a:lnTo>
                  <a:pt x="71349" y="21827"/>
                </a:lnTo>
                <a:cubicBezTo>
                  <a:pt x="70960" y="19456"/>
                  <a:pt x="70040" y="17193"/>
                  <a:pt x="68625" y="15247"/>
                </a:cubicBezTo>
                <a:lnTo>
                  <a:pt x="67777" y="15212"/>
                </a:lnTo>
                <a:cubicBezTo>
                  <a:pt x="63850" y="14964"/>
                  <a:pt x="60030" y="13797"/>
                  <a:pt x="56634" y="11887"/>
                </a:cubicBezTo>
                <a:cubicBezTo>
                  <a:pt x="52424" y="9410"/>
                  <a:pt x="49028" y="5767"/>
                  <a:pt x="46906" y="1416"/>
                </a:cubicBezTo>
                <a:cubicBezTo>
                  <a:pt x="42785" y="443"/>
                  <a:pt x="38496" y="1"/>
                  <a:pt x="3424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53760" tIns="53760" rIns="53760" bIns="5376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23"/>
          </a:p>
        </p:txBody>
      </p:sp>
      <p:sp>
        <p:nvSpPr>
          <p:cNvPr id="458" name="Google Shape;458;p39"/>
          <p:cNvSpPr/>
          <p:nvPr/>
        </p:nvSpPr>
        <p:spPr>
          <a:xfrm rot="10800000" flipH="1">
            <a:off x="833044" y="284967"/>
            <a:ext cx="407269" cy="666033"/>
          </a:xfrm>
          <a:custGeom>
            <a:avLst/>
            <a:gdLst/>
            <a:ahLst/>
            <a:cxnLst/>
            <a:rect l="l" t="t" r="r" b="b"/>
            <a:pathLst>
              <a:path w="21721" h="13833" extrusionOk="0">
                <a:moveTo>
                  <a:pt x="1" y="1"/>
                </a:moveTo>
                <a:cubicBezTo>
                  <a:pt x="2159" y="4352"/>
                  <a:pt x="5519" y="7995"/>
                  <a:pt x="9729" y="10472"/>
                </a:cubicBezTo>
                <a:cubicBezTo>
                  <a:pt x="13125" y="12382"/>
                  <a:pt x="16945" y="13549"/>
                  <a:pt x="20872" y="13797"/>
                </a:cubicBezTo>
                <a:lnTo>
                  <a:pt x="21720" y="13832"/>
                </a:lnTo>
                <a:cubicBezTo>
                  <a:pt x="21438" y="13408"/>
                  <a:pt x="21119" y="12983"/>
                  <a:pt x="20801" y="12594"/>
                </a:cubicBezTo>
                <a:cubicBezTo>
                  <a:pt x="15495" y="5873"/>
                  <a:pt x="8066" y="1911"/>
                  <a:pt x="1" y="1"/>
                </a:cubicBezTo>
                <a:close/>
              </a:path>
            </a:pathLst>
          </a:custGeom>
          <a:solidFill>
            <a:srgbClr val="FEF4EA"/>
          </a:solidFill>
          <a:ln>
            <a:noFill/>
          </a:ln>
        </p:spPr>
        <p:txBody>
          <a:bodyPr spcFirstLastPara="1" wrap="square" lIns="53760" tIns="53760" rIns="53760" bIns="5376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23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4_1"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" name="Google Shape;460;p40"/>
          <p:cNvGrpSpPr/>
          <p:nvPr/>
        </p:nvGrpSpPr>
        <p:grpSpPr>
          <a:xfrm rot="5400000">
            <a:off x="5789357" y="-383174"/>
            <a:ext cx="1735081" cy="2501457"/>
            <a:chOff x="2810675" y="1400175"/>
            <a:chExt cx="1201850" cy="2625375"/>
          </a:xfrm>
        </p:grpSpPr>
        <p:sp>
          <p:nvSpPr>
            <p:cNvPr id="461" name="Google Shape;461;p40"/>
            <p:cNvSpPr/>
            <p:nvPr/>
          </p:nvSpPr>
          <p:spPr>
            <a:xfrm>
              <a:off x="2811550" y="1400175"/>
              <a:ext cx="1200975" cy="2428325"/>
            </a:xfrm>
            <a:custGeom>
              <a:avLst/>
              <a:gdLst/>
              <a:ahLst/>
              <a:cxnLst/>
              <a:rect l="l" t="t" r="r" b="b"/>
              <a:pathLst>
                <a:path w="48039" h="97133" extrusionOk="0">
                  <a:moveTo>
                    <a:pt x="429" y="0"/>
                  </a:moveTo>
                  <a:cubicBezTo>
                    <a:pt x="160" y="0"/>
                    <a:pt x="1" y="52"/>
                    <a:pt x="1" y="173"/>
                  </a:cubicBezTo>
                  <a:cubicBezTo>
                    <a:pt x="1" y="633"/>
                    <a:pt x="72" y="62077"/>
                    <a:pt x="72" y="90447"/>
                  </a:cubicBezTo>
                  <a:cubicBezTo>
                    <a:pt x="5166" y="92004"/>
                    <a:pt x="10578" y="94161"/>
                    <a:pt x="14929" y="97133"/>
                  </a:cubicBezTo>
                  <a:cubicBezTo>
                    <a:pt x="32085" y="84115"/>
                    <a:pt x="48039" y="60875"/>
                    <a:pt x="31413" y="41278"/>
                  </a:cubicBezTo>
                  <a:cubicBezTo>
                    <a:pt x="28052" y="37281"/>
                    <a:pt x="24055" y="33885"/>
                    <a:pt x="21119" y="29604"/>
                  </a:cubicBezTo>
                  <a:cubicBezTo>
                    <a:pt x="18218" y="25324"/>
                    <a:pt x="17263" y="20372"/>
                    <a:pt x="16450" y="15384"/>
                  </a:cubicBezTo>
                  <a:cubicBezTo>
                    <a:pt x="15919" y="12201"/>
                    <a:pt x="15282" y="8982"/>
                    <a:pt x="13584" y="6258"/>
                  </a:cubicBezTo>
                  <a:cubicBezTo>
                    <a:pt x="11851" y="3463"/>
                    <a:pt x="9623" y="2367"/>
                    <a:pt x="6616" y="1482"/>
                  </a:cubicBezTo>
                  <a:cubicBezTo>
                    <a:pt x="6024" y="1334"/>
                    <a:pt x="1800" y="0"/>
                    <a:pt x="429" y="0"/>
                  </a:cubicBezTo>
                  <a:close/>
                </a:path>
              </a:pathLst>
            </a:custGeom>
            <a:solidFill>
              <a:srgbClr val="FFD8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23"/>
            </a:p>
          </p:txBody>
        </p:sp>
        <p:sp>
          <p:nvSpPr>
            <p:cNvPr id="462" name="Google Shape;462;p40"/>
            <p:cNvSpPr/>
            <p:nvPr/>
          </p:nvSpPr>
          <p:spPr>
            <a:xfrm>
              <a:off x="2810675" y="3659575"/>
              <a:ext cx="374100" cy="365975"/>
            </a:xfrm>
            <a:custGeom>
              <a:avLst/>
              <a:gdLst/>
              <a:ahLst/>
              <a:cxnLst/>
              <a:rect l="l" t="t" r="r" b="b"/>
              <a:pathLst>
                <a:path w="14964" h="14639" extrusionOk="0">
                  <a:moveTo>
                    <a:pt x="1" y="0"/>
                  </a:moveTo>
                  <a:lnTo>
                    <a:pt x="1" y="14539"/>
                  </a:lnTo>
                  <a:cubicBezTo>
                    <a:pt x="1" y="14607"/>
                    <a:pt x="63" y="14639"/>
                    <a:pt x="178" y="14639"/>
                  </a:cubicBezTo>
                  <a:cubicBezTo>
                    <a:pt x="1427" y="14639"/>
                    <a:pt x="8883" y="10907"/>
                    <a:pt x="9304" y="10648"/>
                  </a:cubicBezTo>
                  <a:cubicBezTo>
                    <a:pt x="11179" y="9481"/>
                    <a:pt x="13054" y="8172"/>
                    <a:pt x="14964" y="6757"/>
                  </a:cubicBezTo>
                  <a:cubicBezTo>
                    <a:pt x="10577" y="3785"/>
                    <a:pt x="5094" y="1557"/>
                    <a:pt x="1" y="0"/>
                  </a:cubicBezTo>
                  <a:close/>
                </a:path>
              </a:pathLst>
            </a:custGeom>
            <a:solidFill>
              <a:srgbClr val="FEF4E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23"/>
            </a:p>
          </p:txBody>
        </p:sp>
      </p:grpSp>
      <p:sp>
        <p:nvSpPr>
          <p:cNvPr id="463" name="Google Shape;463;p40"/>
          <p:cNvSpPr/>
          <p:nvPr/>
        </p:nvSpPr>
        <p:spPr>
          <a:xfrm rot="-3827617">
            <a:off x="4621566" y="-175884"/>
            <a:ext cx="1373958" cy="670201"/>
          </a:xfrm>
          <a:custGeom>
            <a:avLst/>
            <a:gdLst/>
            <a:ahLst/>
            <a:cxnLst/>
            <a:rect l="l" t="t" r="r" b="b"/>
            <a:pathLst>
              <a:path w="39160" h="35746" extrusionOk="0">
                <a:moveTo>
                  <a:pt x="23251" y="0"/>
                </a:moveTo>
                <a:cubicBezTo>
                  <a:pt x="18548" y="0"/>
                  <a:pt x="13890" y="1974"/>
                  <a:pt x="10188" y="4960"/>
                </a:cubicBezTo>
                <a:cubicBezTo>
                  <a:pt x="5483" y="8781"/>
                  <a:pt x="2193" y="14051"/>
                  <a:pt x="814" y="19959"/>
                </a:cubicBezTo>
                <a:cubicBezTo>
                  <a:pt x="177" y="22753"/>
                  <a:pt x="0" y="25725"/>
                  <a:pt x="779" y="28484"/>
                </a:cubicBezTo>
                <a:cubicBezTo>
                  <a:pt x="1592" y="31278"/>
                  <a:pt x="3467" y="33790"/>
                  <a:pt x="6120" y="34957"/>
                </a:cubicBezTo>
                <a:cubicBezTo>
                  <a:pt x="7511" y="35551"/>
                  <a:pt x="8980" y="35746"/>
                  <a:pt x="10471" y="35746"/>
                </a:cubicBezTo>
                <a:cubicBezTo>
                  <a:pt x="11823" y="35746"/>
                  <a:pt x="13193" y="35585"/>
                  <a:pt x="14539" y="35417"/>
                </a:cubicBezTo>
                <a:lnTo>
                  <a:pt x="19279" y="34887"/>
                </a:lnTo>
                <a:cubicBezTo>
                  <a:pt x="21225" y="27210"/>
                  <a:pt x="25894" y="19994"/>
                  <a:pt x="32863" y="16068"/>
                </a:cubicBezTo>
                <a:cubicBezTo>
                  <a:pt x="34844" y="14936"/>
                  <a:pt x="36966" y="14051"/>
                  <a:pt x="39159" y="13415"/>
                </a:cubicBezTo>
                <a:cubicBezTo>
                  <a:pt x="38629" y="10549"/>
                  <a:pt x="37355" y="7861"/>
                  <a:pt x="35480" y="5633"/>
                </a:cubicBezTo>
                <a:cubicBezTo>
                  <a:pt x="32827" y="2590"/>
                  <a:pt x="29184" y="609"/>
                  <a:pt x="25186" y="114"/>
                </a:cubicBezTo>
                <a:cubicBezTo>
                  <a:pt x="24542" y="37"/>
                  <a:pt x="23896" y="0"/>
                  <a:pt x="2325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53760" tIns="53760" rIns="53760" bIns="5376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23"/>
          </a:p>
        </p:txBody>
      </p:sp>
      <p:sp>
        <p:nvSpPr>
          <p:cNvPr id="464" name="Google Shape;464;p40"/>
          <p:cNvSpPr/>
          <p:nvPr/>
        </p:nvSpPr>
        <p:spPr>
          <a:xfrm rot="10800000" flipH="1">
            <a:off x="-228506" y="8530507"/>
            <a:ext cx="1120256" cy="1453881"/>
          </a:xfrm>
          <a:custGeom>
            <a:avLst/>
            <a:gdLst/>
            <a:ahLst/>
            <a:cxnLst/>
            <a:rect l="l" t="t" r="r" b="b"/>
            <a:pathLst>
              <a:path w="59747" h="30196" extrusionOk="0">
                <a:moveTo>
                  <a:pt x="0" y="0"/>
                </a:moveTo>
                <a:lnTo>
                  <a:pt x="0" y="30139"/>
                </a:lnTo>
                <a:cubicBezTo>
                  <a:pt x="0" y="30178"/>
                  <a:pt x="76" y="30196"/>
                  <a:pt x="215" y="30196"/>
                </a:cubicBezTo>
                <a:cubicBezTo>
                  <a:pt x="1725" y="30196"/>
                  <a:pt x="10684" y="28099"/>
                  <a:pt x="11461" y="27839"/>
                </a:cubicBezTo>
                <a:cubicBezTo>
                  <a:pt x="15671" y="26495"/>
                  <a:pt x="19986" y="24762"/>
                  <a:pt x="23701" y="22286"/>
                </a:cubicBezTo>
                <a:cubicBezTo>
                  <a:pt x="28511" y="19138"/>
                  <a:pt x="33428" y="18076"/>
                  <a:pt x="39124" y="17829"/>
                </a:cubicBezTo>
                <a:cubicBezTo>
                  <a:pt x="45208" y="17546"/>
                  <a:pt x="51964" y="17546"/>
                  <a:pt x="57200" y="14008"/>
                </a:cubicBezTo>
                <a:cubicBezTo>
                  <a:pt x="58155" y="13372"/>
                  <a:pt x="59004" y="12593"/>
                  <a:pt x="59747" y="11744"/>
                </a:cubicBezTo>
                <a:cubicBezTo>
                  <a:pt x="54971" y="8879"/>
                  <a:pt x="51009" y="4847"/>
                  <a:pt x="48250" y="0"/>
                </a:cubicBezTo>
                <a:close/>
              </a:path>
            </a:pathLst>
          </a:custGeom>
          <a:solidFill>
            <a:srgbClr val="FFD8B1"/>
          </a:solidFill>
          <a:ln>
            <a:noFill/>
          </a:ln>
        </p:spPr>
        <p:txBody>
          <a:bodyPr spcFirstLastPara="1" wrap="square" lIns="53760" tIns="53760" rIns="53760" bIns="5376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23"/>
          </a:p>
        </p:txBody>
      </p:sp>
      <p:sp>
        <p:nvSpPr>
          <p:cNvPr id="465" name="Google Shape;465;p40"/>
          <p:cNvSpPr/>
          <p:nvPr/>
        </p:nvSpPr>
        <p:spPr>
          <a:xfrm rot="10800000" flipH="1">
            <a:off x="676838" y="9418891"/>
            <a:ext cx="289200" cy="565501"/>
          </a:xfrm>
          <a:custGeom>
            <a:avLst/>
            <a:gdLst/>
            <a:ahLst/>
            <a:cxnLst/>
            <a:rect l="l" t="t" r="r" b="b"/>
            <a:pathLst>
              <a:path w="15424" h="11745" extrusionOk="0">
                <a:moveTo>
                  <a:pt x="0" y="0"/>
                </a:moveTo>
                <a:cubicBezTo>
                  <a:pt x="2724" y="4847"/>
                  <a:pt x="6686" y="8879"/>
                  <a:pt x="11497" y="11744"/>
                </a:cubicBezTo>
                <a:cubicBezTo>
                  <a:pt x="14291" y="8596"/>
                  <a:pt x="15423" y="4351"/>
                  <a:pt x="14787" y="0"/>
                </a:cubicBezTo>
                <a:close/>
              </a:path>
            </a:pathLst>
          </a:custGeom>
          <a:solidFill>
            <a:srgbClr val="FEF4EA"/>
          </a:solidFill>
          <a:ln>
            <a:noFill/>
          </a:ln>
        </p:spPr>
        <p:txBody>
          <a:bodyPr spcFirstLastPara="1" wrap="square" lIns="53760" tIns="53760" rIns="53760" bIns="5376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23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CUSTOM_4_1_1"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7" name="Google Shape;467;p41"/>
          <p:cNvGrpSpPr/>
          <p:nvPr/>
        </p:nvGrpSpPr>
        <p:grpSpPr>
          <a:xfrm flipH="1">
            <a:off x="-207512" y="6751509"/>
            <a:ext cx="1489396" cy="3401065"/>
            <a:chOff x="3033525" y="2679425"/>
            <a:chExt cx="1834175" cy="1631050"/>
          </a:xfrm>
        </p:grpSpPr>
        <p:sp>
          <p:nvSpPr>
            <p:cNvPr id="468" name="Google Shape;468;p41"/>
            <p:cNvSpPr/>
            <p:nvPr/>
          </p:nvSpPr>
          <p:spPr>
            <a:xfrm>
              <a:off x="4141625" y="2679425"/>
              <a:ext cx="720750" cy="504975"/>
            </a:xfrm>
            <a:custGeom>
              <a:avLst/>
              <a:gdLst/>
              <a:ahLst/>
              <a:cxnLst/>
              <a:rect l="l" t="t" r="r" b="b"/>
              <a:pathLst>
                <a:path w="28830" h="20199" extrusionOk="0">
                  <a:moveTo>
                    <a:pt x="16294" y="0"/>
                  </a:moveTo>
                  <a:cubicBezTo>
                    <a:pt x="11568" y="0"/>
                    <a:pt x="7077" y="1785"/>
                    <a:pt x="3750" y="5354"/>
                  </a:cubicBezTo>
                  <a:cubicBezTo>
                    <a:pt x="2229" y="6981"/>
                    <a:pt x="991" y="8785"/>
                    <a:pt x="0" y="10766"/>
                  </a:cubicBezTo>
                  <a:cubicBezTo>
                    <a:pt x="7932" y="16593"/>
                    <a:pt x="18027" y="20199"/>
                    <a:pt x="26488" y="20199"/>
                  </a:cubicBezTo>
                  <a:cubicBezTo>
                    <a:pt x="27272" y="20199"/>
                    <a:pt x="28042" y="20168"/>
                    <a:pt x="28795" y="20105"/>
                  </a:cubicBezTo>
                  <a:cubicBezTo>
                    <a:pt x="28795" y="20105"/>
                    <a:pt x="28795" y="13454"/>
                    <a:pt x="28830" y="4186"/>
                  </a:cubicBezTo>
                  <a:cubicBezTo>
                    <a:pt x="27627" y="1180"/>
                    <a:pt x="21118" y="437"/>
                    <a:pt x="18713" y="154"/>
                  </a:cubicBezTo>
                  <a:cubicBezTo>
                    <a:pt x="17903" y="51"/>
                    <a:pt x="17095" y="0"/>
                    <a:pt x="162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23"/>
            </a:p>
          </p:txBody>
        </p:sp>
        <p:sp>
          <p:nvSpPr>
            <p:cNvPr id="469" name="Google Shape;469;p41"/>
            <p:cNvSpPr/>
            <p:nvPr/>
          </p:nvSpPr>
          <p:spPr>
            <a:xfrm>
              <a:off x="3400525" y="2784075"/>
              <a:ext cx="1467175" cy="1526400"/>
            </a:xfrm>
            <a:custGeom>
              <a:avLst/>
              <a:gdLst/>
              <a:ahLst/>
              <a:cxnLst/>
              <a:rect l="l" t="t" r="r" b="b"/>
              <a:pathLst>
                <a:path w="58687" h="61056" extrusionOk="0">
                  <a:moveTo>
                    <a:pt x="58474" y="0"/>
                  </a:moveTo>
                  <a:cubicBezTo>
                    <a:pt x="58474" y="9268"/>
                    <a:pt x="58439" y="15919"/>
                    <a:pt x="58439" y="15919"/>
                  </a:cubicBezTo>
                  <a:cubicBezTo>
                    <a:pt x="57686" y="15982"/>
                    <a:pt x="56916" y="16013"/>
                    <a:pt x="56133" y="16013"/>
                  </a:cubicBezTo>
                  <a:cubicBezTo>
                    <a:pt x="47676" y="16013"/>
                    <a:pt x="37608" y="12407"/>
                    <a:pt x="29644" y="6580"/>
                  </a:cubicBezTo>
                  <a:cubicBezTo>
                    <a:pt x="27133" y="11426"/>
                    <a:pt x="25895" y="17086"/>
                    <a:pt x="25152" y="22321"/>
                  </a:cubicBezTo>
                  <a:cubicBezTo>
                    <a:pt x="23701" y="32721"/>
                    <a:pt x="21437" y="45562"/>
                    <a:pt x="9906" y="49311"/>
                  </a:cubicBezTo>
                  <a:cubicBezTo>
                    <a:pt x="7806" y="50011"/>
                    <a:pt x="5614" y="50250"/>
                    <a:pt x="3411" y="50250"/>
                  </a:cubicBezTo>
                  <a:cubicBezTo>
                    <a:pt x="2274" y="50250"/>
                    <a:pt x="1133" y="50186"/>
                    <a:pt x="1" y="50090"/>
                  </a:cubicBezTo>
                  <a:lnTo>
                    <a:pt x="1" y="50090"/>
                  </a:lnTo>
                  <a:cubicBezTo>
                    <a:pt x="2583" y="53450"/>
                    <a:pt x="4635" y="57129"/>
                    <a:pt x="6156" y="61056"/>
                  </a:cubicBezTo>
                  <a:lnTo>
                    <a:pt x="58686" y="61056"/>
                  </a:lnTo>
                  <a:lnTo>
                    <a:pt x="58686" y="991"/>
                  </a:lnTo>
                  <a:cubicBezTo>
                    <a:pt x="58686" y="673"/>
                    <a:pt x="58615" y="319"/>
                    <a:pt x="5847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23"/>
            </a:p>
          </p:txBody>
        </p:sp>
        <p:sp>
          <p:nvSpPr>
            <p:cNvPr id="470" name="Google Shape;470;p41"/>
            <p:cNvSpPr/>
            <p:nvPr/>
          </p:nvSpPr>
          <p:spPr>
            <a:xfrm>
              <a:off x="3033525" y="4024550"/>
              <a:ext cx="520900" cy="285925"/>
            </a:xfrm>
            <a:custGeom>
              <a:avLst/>
              <a:gdLst/>
              <a:ahLst/>
              <a:cxnLst/>
              <a:rect l="l" t="t" r="r" b="b"/>
              <a:pathLst>
                <a:path w="20836" h="11437" extrusionOk="0">
                  <a:moveTo>
                    <a:pt x="9485" y="1"/>
                  </a:moveTo>
                  <a:cubicBezTo>
                    <a:pt x="7802" y="1"/>
                    <a:pt x="6190" y="322"/>
                    <a:pt x="4599" y="1461"/>
                  </a:cubicBezTo>
                  <a:cubicBezTo>
                    <a:pt x="3078" y="2664"/>
                    <a:pt x="1911" y="4256"/>
                    <a:pt x="1274" y="6060"/>
                  </a:cubicBezTo>
                  <a:cubicBezTo>
                    <a:pt x="1097" y="6555"/>
                    <a:pt x="1" y="11437"/>
                    <a:pt x="461" y="11437"/>
                  </a:cubicBezTo>
                  <a:lnTo>
                    <a:pt x="20836" y="11437"/>
                  </a:lnTo>
                  <a:cubicBezTo>
                    <a:pt x="19315" y="7510"/>
                    <a:pt x="17263" y="3831"/>
                    <a:pt x="14716" y="471"/>
                  </a:cubicBezTo>
                  <a:cubicBezTo>
                    <a:pt x="14363" y="435"/>
                    <a:pt x="14009" y="400"/>
                    <a:pt x="13690" y="365"/>
                  </a:cubicBezTo>
                  <a:cubicBezTo>
                    <a:pt x="12227" y="207"/>
                    <a:pt x="10833" y="1"/>
                    <a:pt x="948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23"/>
            </a:p>
          </p:txBody>
        </p:sp>
      </p:grpSp>
      <p:sp>
        <p:nvSpPr>
          <p:cNvPr id="471" name="Google Shape;471;p41"/>
          <p:cNvSpPr/>
          <p:nvPr/>
        </p:nvSpPr>
        <p:spPr>
          <a:xfrm>
            <a:off x="6235445" y="3072911"/>
            <a:ext cx="440419" cy="693237"/>
          </a:xfrm>
          <a:custGeom>
            <a:avLst/>
            <a:gdLst/>
            <a:ahLst/>
            <a:cxnLst/>
            <a:rect l="l" t="t" r="r" b="b"/>
            <a:pathLst>
              <a:path w="23489" h="14398" extrusionOk="0">
                <a:moveTo>
                  <a:pt x="0" y="0"/>
                </a:moveTo>
                <a:lnTo>
                  <a:pt x="0" y="0"/>
                </a:lnTo>
                <a:cubicBezTo>
                  <a:pt x="5483" y="7747"/>
                  <a:pt x="14044" y="13336"/>
                  <a:pt x="23488" y="14397"/>
                </a:cubicBezTo>
                <a:cubicBezTo>
                  <a:pt x="19314" y="6297"/>
                  <a:pt x="12806" y="3467"/>
                  <a:pt x="12806" y="3467"/>
                </a:cubicBezTo>
                <a:cubicBezTo>
                  <a:pt x="8773" y="1592"/>
                  <a:pt x="4422" y="425"/>
                  <a:pt x="0" y="0"/>
                </a:cubicBezTo>
                <a:close/>
              </a:path>
            </a:pathLst>
          </a:custGeom>
          <a:solidFill>
            <a:srgbClr val="303437"/>
          </a:solidFill>
          <a:ln>
            <a:noFill/>
          </a:ln>
        </p:spPr>
        <p:txBody>
          <a:bodyPr spcFirstLastPara="1" wrap="square" lIns="53760" tIns="53760" rIns="53760" bIns="5376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23"/>
          </a:p>
        </p:txBody>
      </p:sp>
      <p:sp>
        <p:nvSpPr>
          <p:cNvPr id="472" name="Google Shape;472;p41"/>
          <p:cNvSpPr/>
          <p:nvPr/>
        </p:nvSpPr>
        <p:spPr>
          <a:xfrm>
            <a:off x="6089532" y="550479"/>
            <a:ext cx="779343" cy="3233919"/>
          </a:xfrm>
          <a:custGeom>
            <a:avLst/>
            <a:gdLst/>
            <a:ahLst/>
            <a:cxnLst/>
            <a:rect l="l" t="t" r="r" b="b"/>
            <a:pathLst>
              <a:path w="41565" h="67166" extrusionOk="0">
                <a:moveTo>
                  <a:pt x="41564" y="1"/>
                </a:moveTo>
                <a:cubicBezTo>
                  <a:pt x="35091" y="1"/>
                  <a:pt x="28264" y="107"/>
                  <a:pt x="21967" y="1982"/>
                </a:cubicBezTo>
                <a:cubicBezTo>
                  <a:pt x="22356" y="4104"/>
                  <a:pt x="22427" y="6262"/>
                  <a:pt x="22109" y="8384"/>
                </a:cubicBezTo>
                <a:cubicBezTo>
                  <a:pt x="21401" y="13124"/>
                  <a:pt x="18394" y="19067"/>
                  <a:pt x="13973" y="21367"/>
                </a:cubicBezTo>
                <a:lnTo>
                  <a:pt x="13937" y="21367"/>
                </a:lnTo>
                <a:cubicBezTo>
                  <a:pt x="12310" y="22216"/>
                  <a:pt x="10435" y="22463"/>
                  <a:pt x="8631" y="22675"/>
                </a:cubicBezTo>
                <a:lnTo>
                  <a:pt x="2087" y="23418"/>
                </a:lnTo>
                <a:cubicBezTo>
                  <a:pt x="2016" y="23843"/>
                  <a:pt x="1910" y="24232"/>
                  <a:pt x="1804" y="24621"/>
                </a:cubicBezTo>
                <a:cubicBezTo>
                  <a:pt x="0" y="33111"/>
                  <a:pt x="1769" y="42414"/>
                  <a:pt x="6155" y="49842"/>
                </a:cubicBezTo>
                <a:cubicBezTo>
                  <a:pt x="6650" y="50691"/>
                  <a:pt x="7216" y="51540"/>
                  <a:pt x="7782" y="52389"/>
                </a:cubicBezTo>
                <a:cubicBezTo>
                  <a:pt x="12204" y="52814"/>
                  <a:pt x="16555" y="53981"/>
                  <a:pt x="20623" y="55821"/>
                </a:cubicBezTo>
                <a:cubicBezTo>
                  <a:pt x="20623" y="55821"/>
                  <a:pt x="27096" y="58686"/>
                  <a:pt x="31270" y="66786"/>
                </a:cubicBezTo>
                <a:cubicBezTo>
                  <a:pt x="31553" y="66822"/>
                  <a:pt x="31801" y="66857"/>
                  <a:pt x="32049" y="66857"/>
                </a:cubicBezTo>
                <a:cubicBezTo>
                  <a:pt x="32770" y="66911"/>
                  <a:pt x="37826" y="67166"/>
                  <a:pt x="40260" y="67166"/>
                </a:cubicBezTo>
                <a:cubicBezTo>
                  <a:pt x="41050" y="67166"/>
                  <a:pt x="41564" y="67139"/>
                  <a:pt x="41564" y="67069"/>
                </a:cubicBezTo>
                <a:lnTo>
                  <a:pt x="41564" y="1"/>
                </a:lnTo>
                <a:close/>
              </a:path>
            </a:pathLst>
          </a:custGeom>
          <a:solidFill>
            <a:srgbClr val="FFA8A1"/>
          </a:solidFill>
          <a:ln>
            <a:noFill/>
          </a:ln>
        </p:spPr>
        <p:txBody>
          <a:bodyPr spcFirstLastPara="1" wrap="square" lIns="53760" tIns="53760" rIns="53760" bIns="5376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23"/>
          </a:p>
        </p:txBody>
      </p:sp>
      <p:sp>
        <p:nvSpPr>
          <p:cNvPr id="473" name="Google Shape;473;p41"/>
          <p:cNvSpPr/>
          <p:nvPr/>
        </p:nvSpPr>
        <p:spPr>
          <a:xfrm>
            <a:off x="5767182" y="0"/>
            <a:ext cx="734249" cy="1721104"/>
          </a:xfrm>
          <a:custGeom>
            <a:avLst/>
            <a:gdLst/>
            <a:ahLst/>
            <a:cxnLst/>
            <a:rect l="l" t="t" r="r" b="b"/>
            <a:pathLst>
              <a:path w="39160" h="35746" extrusionOk="0">
                <a:moveTo>
                  <a:pt x="23251" y="0"/>
                </a:moveTo>
                <a:cubicBezTo>
                  <a:pt x="18548" y="0"/>
                  <a:pt x="13890" y="1974"/>
                  <a:pt x="10188" y="4960"/>
                </a:cubicBezTo>
                <a:cubicBezTo>
                  <a:pt x="5483" y="8781"/>
                  <a:pt x="2193" y="14051"/>
                  <a:pt x="814" y="19959"/>
                </a:cubicBezTo>
                <a:cubicBezTo>
                  <a:pt x="177" y="22753"/>
                  <a:pt x="0" y="25725"/>
                  <a:pt x="779" y="28484"/>
                </a:cubicBezTo>
                <a:cubicBezTo>
                  <a:pt x="1592" y="31278"/>
                  <a:pt x="3467" y="33790"/>
                  <a:pt x="6120" y="34957"/>
                </a:cubicBezTo>
                <a:cubicBezTo>
                  <a:pt x="7511" y="35551"/>
                  <a:pt x="8980" y="35746"/>
                  <a:pt x="10471" y="35746"/>
                </a:cubicBezTo>
                <a:cubicBezTo>
                  <a:pt x="11823" y="35746"/>
                  <a:pt x="13193" y="35585"/>
                  <a:pt x="14539" y="35417"/>
                </a:cubicBezTo>
                <a:lnTo>
                  <a:pt x="19279" y="34887"/>
                </a:lnTo>
                <a:cubicBezTo>
                  <a:pt x="21225" y="27210"/>
                  <a:pt x="25894" y="19994"/>
                  <a:pt x="32863" y="16068"/>
                </a:cubicBezTo>
                <a:cubicBezTo>
                  <a:pt x="34844" y="14936"/>
                  <a:pt x="36966" y="14051"/>
                  <a:pt x="39159" y="13415"/>
                </a:cubicBezTo>
                <a:cubicBezTo>
                  <a:pt x="38629" y="10549"/>
                  <a:pt x="37355" y="7861"/>
                  <a:pt x="35480" y="5633"/>
                </a:cubicBezTo>
                <a:cubicBezTo>
                  <a:pt x="32827" y="2590"/>
                  <a:pt x="29184" y="609"/>
                  <a:pt x="25186" y="114"/>
                </a:cubicBezTo>
                <a:cubicBezTo>
                  <a:pt x="24542" y="37"/>
                  <a:pt x="23896" y="0"/>
                  <a:pt x="23251" y="0"/>
                </a:cubicBezTo>
                <a:close/>
              </a:path>
            </a:pathLst>
          </a:custGeom>
          <a:solidFill>
            <a:srgbClr val="FEF4EA"/>
          </a:solidFill>
          <a:ln>
            <a:noFill/>
          </a:ln>
        </p:spPr>
        <p:txBody>
          <a:bodyPr spcFirstLastPara="1" wrap="square" lIns="53760" tIns="53760" rIns="53760" bIns="5376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23"/>
          </a:p>
        </p:txBody>
      </p:sp>
      <p:sp>
        <p:nvSpPr>
          <p:cNvPr id="474" name="Google Shape;474;p41"/>
          <p:cNvSpPr/>
          <p:nvPr/>
        </p:nvSpPr>
        <p:spPr>
          <a:xfrm>
            <a:off x="6128664" y="647594"/>
            <a:ext cx="381393" cy="1032152"/>
          </a:xfrm>
          <a:custGeom>
            <a:avLst/>
            <a:gdLst/>
            <a:ahLst/>
            <a:cxnLst/>
            <a:rect l="l" t="t" r="r" b="b"/>
            <a:pathLst>
              <a:path w="20341" h="21437" extrusionOk="0">
                <a:moveTo>
                  <a:pt x="19880" y="0"/>
                </a:moveTo>
                <a:cubicBezTo>
                  <a:pt x="17687" y="637"/>
                  <a:pt x="15565" y="1521"/>
                  <a:pt x="13584" y="2653"/>
                </a:cubicBezTo>
                <a:cubicBezTo>
                  <a:pt x="6615" y="6580"/>
                  <a:pt x="1946" y="13796"/>
                  <a:pt x="0" y="21437"/>
                </a:cubicBezTo>
                <a:lnTo>
                  <a:pt x="6544" y="20694"/>
                </a:lnTo>
                <a:cubicBezTo>
                  <a:pt x="8348" y="20446"/>
                  <a:pt x="10223" y="20234"/>
                  <a:pt x="11850" y="19385"/>
                </a:cubicBezTo>
                <a:lnTo>
                  <a:pt x="11886" y="19385"/>
                </a:lnTo>
                <a:cubicBezTo>
                  <a:pt x="16307" y="17086"/>
                  <a:pt x="19314" y="11143"/>
                  <a:pt x="20022" y="6403"/>
                </a:cubicBezTo>
                <a:cubicBezTo>
                  <a:pt x="20340" y="4280"/>
                  <a:pt x="20269" y="2087"/>
                  <a:pt x="19880" y="0"/>
                </a:cubicBezTo>
                <a:close/>
              </a:path>
            </a:pathLst>
          </a:custGeom>
          <a:solidFill>
            <a:srgbClr val="FFD8B1"/>
          </a:solidFill>
          <a:ln>
            <a:noFill/>
          </a:ln>
        </p:spPr>
        <p:txBody>
          <a:bodyPr spcFirstLastPara="1" wrap="square" lIns="53760" tIns="53760" rIns="53760" bIns="5376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23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537188" y="1046163"/>
            <a:ext cx="5783625" cy="9140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alanquin SemiBold"/>
              <a:buNone/>
              <a:defRPr sz="3000">
                <a:solidFill>
                  <a:schemeClr val="dk1"/>
                </a:solidFill>
                <a:latin typeface="Palanquin SemiBold"/>
                <a:ea typeface="Palanquin SemiBold"/>
                <a:cs typeface="Palanquin SemiBold"/>
                <a:sym typeface="Palanquin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537188" y="3277300"/>
            <a:ext cx="5783625" cy="55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●"/>
              <a:defRPr sz="1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■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■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Lato"/>
              <a:buChar char="■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8" r:id="rId1"/>
    <p:sldLayoutId id="2147483677" r:id="rId2"/>
    <p:sldLayoutId id="2147483685" r:id="rId3"/>
    <p:sldLayoutId id="2147483686" r:id="rId4"/>
    <p:sldLayoutId id="2147483687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2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2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2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2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2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2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2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2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2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2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2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2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2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2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2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2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2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2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2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2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2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2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2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2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2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2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82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D8D5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44316" y="6247531"/>
            <a:ext cx="6001558" cy="2420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sz="4800" b="1" kern="100" dirty="0">
                <a:latin typeface="Times New Roman" panose="02020603050405020304" pitchFamily="18" charset="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彈󠇡鋼琴</a:t>
            </a:r>
            <a:r>
              <a:rPr lang="en-US" altLang="zh-TW" sz="1200" b="1" kern="100" dirty="0">
                <a:latin typeface="Times New Roman" panose="02020603050405020304" pitchFamily="18" charset="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 </a:t>
            </a:r>
            <a:endParaRPr lang="zh-TW" altLang="zh-TW" sz="1200" b="1" kern="100" dirty="0">
              <a:latin typeface="Times New Roman" panose="02020603050405020304" pitchFamily="18" charset="0"/>
              <a:ea typeface="ㄅ字嗨注音標楷 Regular" panose="02020400000000000000" pitchFamily="18" charset="-12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TW" sz="2800" kern="100" dirty="0">
                <a:latin typeface="Times New Roman" panose="02020603050405020304" pitchFamily="18" charset="0"/>
                <a:ea typeface="ㄅ字嗨注音標楷 Regular" panose="02020400000000000000" pitchFamily="18" charset="-120"/>
                <a:cs typeface="Times New Roman" panose="02020603050405020304" pitchFamily="18" charset="0"/>
                <a:sym typeface="Wingdings" panose="05000000000000000000" pitchFamily="2" charset="2"/>
              </a:rPr>
              <a:t></a:t>
            </a:r>
            <a:r>
              <a:rPr lang="zh-TW" altLang="zh-TW" sz="2800" kern="100" dirty="0">
                <a:latin typeface="Times New Roman" panose="02020603050405020304" pitchFamily="18" charset="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等級一</a:t>
            </a:r>
            <a:r>
              <a:rPr lang="en-US" altLang="zh-TW" sz="2800" kern="100" dirty="0">
                <a:latin typeface="Times New Roman" panose="02020603050405020304" pitchFamily="18" charset="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    </a:t>
            </a:r>
            <a:r>
              <a:rPr lang="zh-TW" altLang="zh-TW" sz="2800" kern="100" dirty="0">
                <a:latin typeface="Times New Roman" panose="02020603050405020304" pitchFamily="18" charset="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離地後拍手</a:t>
            </a:r>
            <a:r>
              <a:rPr lang="en-US" altLang="zh-TW" sz="2800" kern="100" dirty="0">
                <a:latin typeface="Times New Roman" panose="02020603050405020304" pitchFamily="18" charset="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1</a:t>
            </a:r>
            <a:r>
              <a:rPr lang="zh-TW" altLang="zh-TW" sz="2800" kern="100" dirty="0">
                <a:latin typeface="Times New Roman" panose="02020603050405020304" pitchFamily="18" charset="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下</a:t>
            </a:r>
            <a:endParaRPr lang="zh-TW" altLang="zh-TW" sz="1200" kern="100" dirty="0">
              <a:latin typeface="Times New Roman" panose="02020603050405020304" pitchFamily="18" charset="0"/>
              <a:ea typeface="ㄅ字嗨注音標楷 Regular" panose="02020400000000000000" pitchFamily="18" charset="-12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TW" sz="2800" kern="100" dirty="0">
                <a:latin typeface="Times New Roman" panose="02020603050405020304" pitchFamily="18" charset="0"/>
                <a:ea typeface="ㄅ字嗨注音標楷 Regular" panose="02020400000000000000" pitchFamily="18" charset="-120"/>
                <a:cs typeface="Times New Roman" panose="02020603050405020304" pitchFamily="18" charset="0"/>
                <a:sym typeface="Wingdings" panose="05000000000000000000" pitchFamily="2" charset="2"/>
              </a:rPr>
              <a:t></a:t>
            </a:r>
            <a:r>
              <a:rPr lang="zh-TW" altLang="zh-TW" sz="2800" kern="100" dirty="0">
                <a:latin typeface="Times New Roman" panose="02020603050405020304" pitchFamily="18" charset="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等級二</a:t>
            </a:r>
            <a:r>
              <a:rPr lang="en-US" altLang="zh-TW" sz="2800" kern="100" dirty="0">
                <a:latin typeface="Times New Roman" panose="02020603050405020304" pitchFamily="18" charset="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  </a:t>
            </a:r>
            <a:r>
              <a:rPr lang="zh-TW" altLang="zh-TW" sz="2800" kern="100" dirty="0">
                <a:latin typeface="Times New Roman" panose="02020603050405020304" pitchFamily="18" charset="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離地後拍手</a:t>
            </a:r>
            <a:r>
              <a:rPr lang="en-US" altLang="zh-TW" sz="2800" kern="100" dirty="0">
                <a:latin typeface="Times New Roman" panose="02020603050405020304" pitchFamily="18" charset="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2</a:t>
            </a:r>
            <a:r>
              <a:rPr lang="zh-TW" altLang="zh-TW" sz="2800" kern="100" dirty="0">
                <a:latin typeface="Times New Roman" panose="02020603050405020304" pitchFamily="18" charset="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下</a:t>
            </a:r>
            <a:endParaRPr lang="zh-TW" altLang="zh-TW" sz="1200" kern="100" dirty="0">
              <a:effectLst/>
              <a:latin typeface="Times New Roman" panose="02020603050405020304" pitchFamily="18" charset="0"/>
              <a:ea typeface="ㄅ字嗨注音標楷 Regular" panose="020204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0396" y="676308"/>
            <a:ext cx="6629399" cy="35301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zh-TW" sz="4800" b="1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神龍擺尾</a:t>
            </a:r>
            <a:endParaRPr lang="zh-TW" altLang="zh-TW" sz="4800" kern="100" dirty="0">
              <a:latin typeface="ㄅ字嗨注音標楷 Regular" panose="02020400000000000000" pitchFamily="18" charset="-120"/>
              <a:ea typeface="ㄅ字嗨注音標楷 Regular" panose="02020400000000000000" pitchFamily="18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1200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 </a:t>
            </a:r>
            <a:endParaRPr lang="zh-TW" altLang="zh-TW" sz="1200" kern="100" dirty="0">
              <a:latin typeface="ㄅ字嗨注音標楷 Regular" panose="02020400000000000000" pitchFamily="18" charset="-120"/>
              <a:ea typeface="ㄅ字嗨注音標楷 Regular" panose="02020400000000000000" pitchFamily="18" charset="-12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TW" sz="2400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  <a:sym typeface="Wingdings" panose="05000000000000000000" pitchFamily="2" charset="2"/>
              </a:rPr>
              <a:t></a:t>
            </a:r>
            <a:r>
              <a:rPr lang="zh-TW" altLang="zh-TW" sz="2800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等級一</a:t>
            </a:r>
            <a:r>
              <a:rPr lang="en-US" altLang="zh-TW" sz="2800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    </a:t>
            </a:r>
            <a:endParaRPr lang="en-US" altLang="zh-TW" sz="2800" kern="100" dirty="0" smtClean="0">
              <a:latin typeface="ㄅ字嗨注音標楷 Regular" panose="02020400000000000000" pitchFamily="18" charset="-120"/>
              <a:ea typeface="ㄅ字嗨注音標楷 Regular" panose="02020400000000000000" pitchFamily="18" charset="-12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TW" altLang="zh-TW" sz="2800" kern="100" dirty="0" smtClean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蹬</a:t>
            </a:r>
            <a:r>
              <a:rPr lang="zh-TW" altLang="zh-TW" sz="2800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地後腳掌高度在手肘左右</a:t>
            </a:r>
            <a:endParaRPr lang="zh-TW" altLang="zh-TW" sz="1200" kern="100" dirty="0">
              <a:latin typeface="ㄅ字嗨注音標楷 Regular" panose="02020400000000000000" pitchFamily="18" charset="-120"/>
              <a:ea typeface="ㄅ字嗨注音標楷 Regular" panose="02020400000000000000" pitchFamily="18" charset="-12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TW" sz="2400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  <a:sym typeface="Wingdings" panose="05000000000000000000" pitchFamily="2" charset="2"/>
              </a:rPr>
              <a:t></a:t>
            </a:r>
            <a:r>
              <a:rPr lang="zh-TW" altLang="zh-TW" sz="2800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等級二</a:t>
            </a:r>
            <a:r>
              <a:rPr lang="en-US" altLang="zh-TW" sz="2800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  </a:t>
            </a:r>
            <a:endParaRPr lang="en-US" altLang="zh-TW" sz="2800" kern="100" dirty="0" smtClean="0">
              <a:latin typeface="ㄅ字嗨注音標楷 Regular" panose="02020400000000000000" pitchFamily="18" charset="-120"/>
              <a:ea typeface="ㄅ字嗨注音標楷 Regular" panose="02020400000000000000" pitchFamily="18" charset="-12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TW" altLang="zh-TW" sz="2800" kern="100" dirty="0" smtClean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蹬</a:t>
            </a:r>
            <a:r>
              <a:rPr lang="zh-TW" altLang="zh-TW" sz="2800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地後腳掌高度在肩膀以上</a:t>
            </a:r>
            <a:endParaRPr lang="zh-TW" altLang="zh-TW" sz="1400" kern="100" dirty="0">
              <a:effectLst/>
              <a:latin typeface="ㄅ字嗨注音標楷 Regular" panose="02020400000000000000" pitchFamily="18" charset="-120"/>
              <a:ea typeface="ㄅ字嗨注音標楷 Regular" panose="020204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3704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D8D5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0414" y="6517988"/>
            <a:ext cx="5943600" cy="22356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zh-TW" sz="4800" b="1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小馬走路</a:t>
            </a:r>
            <a:endParaRPr lang="zh-TW" altLang="zh-TW" sz="4800" kern="100" dirty="0">
              <a:latin typeface="ㄅ字嗨注音標楷 Regular" panose="02020400000000000000" pitchFamily="18" charset="-120"/>
              <a:ea typeface="ㄅ字嗨注音標楷 Regular" panose="02020400000000000000" pitchFamily="18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1200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 </a:t>
            </a:r>
            <a:endParaRPr lang="zh-TW" altLang="zh-TW" sz="1200" kern="100" dirty="0">
              <a:latin typeface="ㄅ字嗨注音標楷 Regular" panose="02020400000000000000" pitchFamily="18" charset="-120"/>
              <a:ea typeface="ㄅ字嗨注音標楷 Regular" panose="02020400000000000000" pitchFamily="18" charset="-12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TW" sz="2800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  <a:sym typeface="Wingdings" panose="05000000000000000000" pitchFamily="2" charset="2"/>
              </a:rPr>
              <a:t></a:t>
            </a:r>
            <a:r>
              <a:rPr lang="zh-TW" altLang="zh-TW" sz="2800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等級一</a:t>
            </a:r>
            <a:r>
              <a:rPr lang="en-US" altLang="zh-TW" sz="2800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    </a:t>
            </a:r>
            <a:r>
              <a:rPr lang="zh-TW" altLang="zh-TW" sz="2800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緩步前</a:t>
            </a:r>
            <a:r>
              <a:rPr lang="zh-TW" altLang="zh-TW" sz="2800" kern="100" dirty="0" smtClean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行</a:t>
            </a:r>
            <a:endParaRPr lang="en-US" altLang="zh-TW" sz="1200" kern="100" dirty="0">
              <a:latin typeface="ㄅ字嗨注音標楷 Regular" panose="02020400000000000000" pitchFamily="18" charset="-120"/>
              <a:ea typeface="ㄅ字嗨注音標楷 Regular" panose="02020400000000000000" pitchFamily="18" charset="-12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TW" sz="2800" dirty="0" smtClean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  <a:sym typeface="Wingdings" panose="05000000000000000000" pitchFamily="2" charset="2"/>
              </a:rPr>
              <a:t></a:t>
            </a:r>
            <a:r>
              <a:rPr lang="zh-TW" altLang="zh-TW" sz="28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等級二</a:t>
            </a:r>
            <a:r>
              <a:rPr lang="en-US" altLang="zh-TW" sz="28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</a:rPr>
              <a:t>  </a:t>
            </a:r>
            <a:r>
              <a:rPr lang="zh-TW" altLang="zh-TW" sz="28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快步疾行</a:t>
            </a:r>
            <a:endParaRPr lang="zh-TW" altLang="en-US" sz="2400" dirty="0">
              <a:latin typeface="ㄅ字嗨注音標楷 Regular" panose="02020400000000000000" pitchFamily="18" charset="-120"/>
              <a:ea typeface="ㄅ字嗨注音標楷 Regular" panose="02020400000000000000" pitchFamily="18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1275" y="1173914"/>
            <a:ext cx="5401879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zh-TW" sz="4800" b="1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小馬前滾</a:t>
            </a:r>
            <a:endParaRPr lang="zh-TW" altLang="zh-TW" sz="4800" kern="100" dirty="0">
              <a:latin typeface="ㄅ字嗨注音標楷 Regular" panose="02020400000000000000" pitchFamily="18" charset="-120"/>
              <a:ea typeface="ㄅ字嗨注音標楷 Regular" panose="02020400000000000000" pitchFamily="18" charset="-120"/>
              <a:cs typeface="Times New Roman" panose="02020603050405020304" pitchFamily="18" charset="0"/>
            </a:endParaRPr>
          </a:p>
          <a:p>
            <a:r>
              <a:rPr lang="en-US" altLang="zh-TW" sz="1200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 </a:t>
            </a:r>
            <a:endParaRPr lang="zh-TW" altLang="zh-TW" sz="1200" kern="100" dirty="0">
              <a:latin typeface="ㄅ字嗨注音標楷 Regular" panose="02020400000000000000" pitchFamily="18" charset="-120"/>
              <a:ea typeface="ㄅ字嗨注音標楷 Regular" panose="02020400000000000000" pitchFamily="18" charset="-12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TW" sz="2800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  <a:sym typeface="Wingdings" panose="05000000000000000000" pitchFamily="2" charset="2"/>
              </a:rPr>
              <a:t></a:t>
            </a:r>
            <a:r>
              <a:rPr lang="zh-TW" altLang="zh-TW" sz="2800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三星級</a:t>
            </a:r>
            <a:r>
              <a:rPr lang="en-US" altLang="zh-TW" sz="2800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  </a:t>
            </a:r>
            <a:r>
              <a:rPr lang="zh-TW" altLang="zh-TW" sz="2800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陡坡前滾</a:t>
            </a:r>
            <a:endParaRPr lang="zh-TW" altLang="zh-TW" sz="1200" kern="100" dirty="0">
              <a:latin typeface="ㄅ字嗨注音標楷 Regular" panose="02020400000000000000" pitchFamily="18" charset="-120"/>
              <a:ea typeface="ㄅ字嗨注音標楷 Regular" panose="02020400000000000000" pitchFamily="18" charset="-12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TW" sz="2800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  <a:sym typeface="Wingdings" panose="05000000000000000000" pitchFamily="2" charset="2"/>
              </a:rPr>
              <a:t></a:t>
            </a:r>
            <a:r>
              <a:rPr lang="zh-TW" altLang="zh-TW" sz="2800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三星級</a:t>
            </a:r>
            <a:r>
              <a:rPr lang="en-US" altLang="zh-TW" sz="2800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  </a:t>
            </a:r>
            <a:r>
              <a:rPr lang="zh-TW" altLang="zh-TW" sz="2800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緩坡前滾</a:t>
            </a:r>
            <a:endParaRPr lang="zh-TW" altLang="zh-TW" sz="1200" kern="100" dirty="0">
              <a:latin typeface="ㄅ字嗨注音標楷 Regular" panose="02020400000000000000" pitchFamily="18" charset="-120"/>
              <a:ea typeface="ㄅ字嗨注音標楷 Regular" panose="02020400000000000000" pitchFamily="18" charset="-12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TW" altLang="zh-TW" sz="2800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替代動作</a:t>
            </a:r>
            <a:r>
              <a:rPr lang="en-US" altLang="zh-TW" sz="2800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  </a:t>
            </a:r>
            <a:r>
              <a:rPr lang="zh-TW" altLang="zh-TW" sz="2800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搖籃</a:t>
            </a:r>
            <a:r>
              <a:rPr lang="en-US" altLang="zh-TW" sz="2800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+</a:t>
            </a:r>
            <a:r>
              <a:rPr lang="zh-TW" altLang="zh-TW" sz="2800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雞蛋滾</a:t>
            </a:r>
            <a:endParaRPr lang="zh-TW" altLang="zh-TW" sz="1200" kern="100" dirty="0">
              <a:effectLst/>
              <a:latin typeface="ㄅ字嗨注音標楷 Regular" panose="02020400000000000000" pitchFamily="18" charset="-120"/>
              <a:ea typeface="ㄅ字嗨注音標楷 Regular" panose="020204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6195740"/>
      </p:ext>
    </p:extLst>
  </p:cSld>
  <p:clrMapOvr>
    <a:masterClrMapping/>
  </p:clrMapOvr>
</p:sld>
</file>

<file path=ppt/theme/theme1.xml><?xml version="1.0" encoding="utf-8"?>
<a:theme xmlns:a="http://schemas.openxmlformats.org/drawingml/2006/main" name="Investment Fund Company Profile by Slidesgo">
  <a:themeElements>
    <a:clrScheme name="Simple Light">
      <a:dk1>
        <a:srgbClr val="2A2828"/>
      </a:dk1>
      <a:lt1>
        <a:srgbClr val="FFFFFF"/>
      </a:lt1>
      <a:dk2>
        <a:srgbClr val="FFA8A1"/>
      </a:dk2>
      <a:lt2>
        <a:srgbClr val="FEF4EA"/>
      </a:lt2>
      <a:accent1>
        <a:srgbClr val="FFD8B1"/>
      </a:accent1>
      <a:accent2>
        <a:srgbClr val="CAD5D7"/>
      </a:accent2>
      <a:accent3>
        <a:srgbClr val="212121"/>
      </a:accent3>
      <a:accent4>
        <a:srgbClr val="FFD8B1"/>
      </a:accent4>
      <a:accent5>
        <a:srgbClr val="FFA8A1"/>
      </a:accent5>
      <a:accent6>
        <a:srgbClr val="FEF4EA"/>
      </a:accent6>
      <a:hlink>
        <a:srgbClr val="30343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12</Words>
  <Application>Microsoft Office PowerPoint</Application>
  <PresentationFormat>A4 紙張 (210x297 公釐)</PresentationFormat>
  <Paragraphs>18</Paragraphs>
  <Slides>2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</vt:i4>
      </vt:variant>
    </vt:vector>
  </HeadingPairs>
  <TitlesOfParts>
    <vt:vector size="9" baseType="lpstr">
      <vt:lpstr>Wingdings</vt:lpstr>
      <vt:lpstr>Palanquin SemiBold</vt:lpstr>
      <vt:lpstr>ㄅ字嗨注音標楷 Regular</vt:lpstr>
      <vt:lpstr>Times New Roman</vt:lpstr>
      <vt:lpstr>Arial</vt:lpstr>
      <vt:lpstr>Lato</vt:lpstr>
      <vt:lpstr>Investment Fund Company Profile by Slidesgo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Investment Fund</dc:title>
  <dc:creator>User</dc:creator>
  <cp:lastModifiedBy>Windows 使用者</cp:lastModifiedBy>
  <cp:revision>6</cp:revision>
  <cp:lastPrinted>2022-07-21T07:53:26Z</cp:lastPrinted>
  <dcterms:modified xsi:type="dcterms:W3CDTF">2022-07-21T08:11:09Z</dcterms:modified>
</cp:coreProperties>
</file>